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46" r:id="rId1"/>
    <p:sldMasterId id="2147483648" r:id="rId2"/>
    <p:sldMasterId id="2147483672" r:id="rId3"/>
    <p:sldMasterId id="2147483660" r:id="rId4"/>
  </p:sldMasterIdLst>
  <p:sldIdLst>
    <p:sldId id="281" r:id="rId5"/>
    <p:sldId id="280" r:id="rId6"/>
    <p:sldId id="286" r:id="rId7"/>
    <p:sldId id="278" r:id="rId8"/>
    <p:sldId id="276" r:id="rId9"/>
    <p:sldId id="277" r:id="rId10"/>
    <p:sldId id="275" r:id="rId11"/>
    <p:sldId id="274" r:id="rId12"/>
    <p:sldId id="291" r:id="rId13"/>
    <p:sldId id="293" r:id="rId14"/>
    <p:sldId id="273" r:id="rId15"/>
    <p:sldId id="272" r:id="rId16"/>
    <p:sldId id="271" r:id="rId17"/>
    <p:sldId id="269" r:id="rId18"/>
    <p:sldId id="268" r:id="rId19"/>
    <p:sldId id="264" r:id="rId20"/>
    <p:sldId id="263" r:id="rId21"/>
    <p:sldId id="261" r:id="rId22"/>
    <p:sldId id="288" r:id="rId23"/>
    <p:sldId id="289" r:id="rId24"/>
    <p:sldId id="290" r:id="rId25"/>
    <p:sldId id="259" r:id="rId26"/>
    <p:sldId id="287" r:id="rId27"/>
    <p:sldId id="284" r:id="rId28"/>
    <p:sldId id="285" r:id="rId2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F98C0-4C8A-4F8B-A4C9-EF3AF2AB05BA}" v="462" dt="2021-11-13T06:49:45.405"/>
    <p1510:client id="{319DB011-E33F-4FE3-BE3F-BC09EAB59539}" v="64" dt="2022-01-16T03:15:31.249"/>
    <p1510:client id="{33C8184C-F3D8-401E-964D-0F52262D605B}" v="79" dt="2021-11-14T13:13:41.848"/>
    <p1510:client id="{578A1C06-444D-41E8-9EDC-ADFC0412CFD3}" v="1" dt="2021-11-13T17:25:38.833"/>
    <p1510:client id="{A8F12FF0-71CE-420A-B725-F75BE9A15198}" v="504" dt="2021-11-15T11:43:39.791"/>
    <p1510:client id="{B2B6B786-E01A-46EB-A50C-81877412E1AF}" v="151" dt="2021-12-02T07:25:25.982"/>
    <p1510:client id="{DB805AFB-591B-41F5-9539-BEB5C90756F8}" v="107" dt="2021-12-01T18:16:24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hyperlink" Target="mailto:vijayare@srmist.edu.in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hyperlink" Target="mailto:pushpaldas2001@gmail.com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hyperlink" Target="mailto:abhisrkr007@gmail.com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hyperlink" Target="mailto:as5539@srmist.edu.in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hyperlink" Target="mailto:panakalaryan@gmail.com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hyperlink" Target="mailto:klt.santhosh2002@gmail.com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hyperlink" Target="mailto:vijayare@srmist.edu.in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hyperlink" Target="mailto:pushpaldas2001@gmail.com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hyperlink" Target="mailto:abhisrkr007@gmail.com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hyperlink" Target="mailto:as5539@srmist.edu.in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hyperlink" Target="mailto:panakalaryan@gmail.com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hyperlink" Target="mailto:klt.santhosh2002@gmail.com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9B7794-2D6D-46E9-9962-1B7C5C651DC4}" type="doc">
      <dgm:prSet loTypeId="urn:microsoft.com/office/officeart/2018/2/layout/IconVerticalSolidList" loCatId="icon" qsTypeId="urn:microsoft.com/office/officeart/2005/8/quickstyle/3d4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CD96BB-1DF5-4F49-8A56-0ECEFE58B1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NAME </a:t>
          </a:r>
          <a:r>
            <a:rPr lang="en-US" b="0" i="0" dirty="0">
              <a:latin typeface="Century Gothic" panose="020B0502020202020204"/>
            </a:rPr>
            <a:t>       </a:t>
          </a:r>
          <a:r>
            <a:rPr lang="en-US" dirty="0">
              <a:latin typeface="Century Gothic" panose="020B0502020202020204"/>
            </a:rPr>
            <a:t>    </a:t>
          </a:r>
          <a:r>
            <a:rPr lang="en-US" dirty="0"/>
            <a:t>Dr E VIJAYARAGAVAN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AC80135E-C386-4567-B7E5-3606D9F21F67}" type="parTrans" cxnId="{2CBA9CF8-1C9D-4207-952F-44D730357325}">
      <dgm:prSet/>
      <dgm:spPr/>
      <dgm:t>
        <a:bodyPr/>
        <a:lstStyle/>
        <a:p>
          <a:endParaRPr lang="en-US"/>
        </a:p>
      </dgm:t>
    </dgm:pt>
    <dgm:pt modelId="{9BB99E28-24BA-4DB2-8B2A-7CFA006ADAC9}" type="sibTrans" cxnId="{2CBA9CF8-1C9D-4207-952F-44D730357325}">
      <dgm:prSet/>
      <dgm:spPr/>
      <dgm:t>
        <a:bodyPr/>
        <a:lstStyle/>
        <a:p>
          <a:endParaRPr lang="en-US"/>
        </a:p>
      </dgm:t>
    </dgm:pt>
    <dgm:pt modelId="{03F28E0F-DE40-443B-80E0-35B6AE28027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EMAIL ID          </a:t>
          </a:r>
          <a:r>
            <a:rPr lang="en-US" dirty="0">
              <a:latin typeface="Century Gothic" panose="020B0502020202020204"/>
              <a:hlinkClick xmlns:r="http://schemas.openxmlformats.org/officeDocument/2006/relationships" r:id="rId1"/>
            </a:rPr>
            <a:t>vijayare@srmist.edu.in</a:t>
          </a:r>
          <a:r>
            <a:rPr lang="en-US" dirty="0">
              <a:latin typeface="Century Gothic" panose="020B0502020202020204"/>
            </a:rPr>
            <a:t> .</a:t>
          </a:r>
          <a:endParaRPr lang="en-US" dirty="0"/>
        </a:p>
      </dgm:t>
    </dgm:pt>
    <dgm:pt modelId="{97B60642-2343-41AD-BC39-4C9A33276EC1}" type="parTrans" cxnId="{26E1AB90-9A8A-4F5C-A47A-4708C738E562}">
      <dgm:prSet/>
      <dgm:spPr/>
      <dgm:t>
        <a:bodyPr/>
        <a:lstStyle/>
        <a:p>
          <a:endParaRPr lang="en-US"/>
        </a:p>
      </dgm:t>
    </dgm:pt>
    <dgm:pt modelId="{0FB10379-9940-4B85-9AB7-72D9AA85104A}" type="sibTrans" cxnId="{26E1AB90-9A8A-4F5C-A47A-4708C738E562}">
      <dgm:prSet/>
      <dgm:spPr/>
      <dgm:t>
        <a:bodyPr/>
        <a:lstStyle/>
        <a:p>
          <a:endParaRPr lang="en-US"/>
        </a:p>
      </dgm:t>
    </dgm:pt>
    <dgm:pt modelId="{56E5AC1C-E7EB-4E9C-913F-6F17FC42EA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DISCIPLINE      Mechanical </a:t>
          </a:r>
          <a:r>
            <a:rPr lang="en-US" dirty="0"/>
            <a:t>Engineering.</a:t>
          </a:r>
          <a:r>
            <a:rPr lang="en-US" dirty="0">
              <a:latin typeface="Century Gothic" panose="020B0502020202020204"/>
            </a:rPr>
            <a:t> </a:t>
          </a:r>
          <a:endParaRPr lang="en-US" dirty="0"/>
        </a:p>
      </dgm:t>
    </dgm:pt>
    <dgm:pt modelId="{70594CDF-76A7-4594-B788-3079054EAC25}" type="parTrans" cxnId="{21DC5467-4DB9-4A50-9B78-5436E6288830}">
      <dgm:prSet/>
      <dgm:spPr/>
      <dgm:t>
        <a:bodyPr/>
        <a:lstStyle/>
        <a:p>
          <a:endParaRPr lang="en-US"/>
        </a:p>
      </dgm:t>
    </dgm:pt>
    <dgm:pt modelId="{8FE2B6E2-CDAD-4643-BBB8-FF76EAAA463D}" type="sibTrans" cxnId="{21DC5467-4DB9-4A50-9B78-5436E6288830}">
      <dgm:prSet/>
      <dgm:spPr/>
      <dgm:t>
        <a:bodyPr/>
        <a:lstStyle/>
        <a:p>
          <a:endParaRPr lang="en-US"/>
        </a:p>
      </dgm:t>
    </dgm:pt>
    <dgm:pt modelId="{517B3825-C1DD-4ECB-A33E-BF62AD1DE4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YEAR              </a:t>
          </a:r>
          <a:r>
            <a:rPr lang="en-US" b="0" i="0" dirty="0">
              <a:latin typeface="Century Gothic" panose="020B0502020202020204"/>
            </a:rPr>
            <a:t> </a:t>
          </a:r>
          <a:r>
            <a:rPr lang="en-US" b="0" i="0" dirty="0"/>
            <a:t>Not applicable.</a:t>
          </a:r>
          <a:endParaRPr lang="en-US" dirty="0"/>
        </a:p>
      </dgm:t>
    </dgm:pt>
    <dgm:pt modelId="{8A8A974B-9F64-4636-A79B-9FAE2AA95772}" type="parTrans" cxnId="{58FA109A-9D8F-4E2F-BBA7-82A2309620E1}">
      <dgm:prSet/>
      <dgm:spPr/>
      <dgm:t>
        <a:bodyPr/>
        <a:lstStyle/>
        <a:p>
          <a:endParaRPr lang="en-US"/>
        </a:p>
      </dgm:t>
    </dgm:pt>
    <dgm:pt modelId="{C8AC294C-3312-49AF-A38E-5E206CF74AA0}" type="sibTrans" cxnId="{58FA109A-9D8F-4E2F-BBA7-82A2309620E1}">
      <dgm:prSet/>
      <dgm:spPr/>
      <dgm:t>
        <a:bodyPr/>
        <a:lstStyle/>
        <a:p>
          <a:endParaRPr lang="en-US"/>
        </a:p>
      </dgm:t>
    </dgm:pt>
    <dgm:pt modelId="{C449F333-F585-4C52-AA9B-FA1CD2656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MOBILE</a:t>
          </a:r>
          <a:r>
            <a:rPr lang="en-US" dirty="0">
              <a:latin typeface="Century Gothic" panose="020B0502020202020204"/>
            </a:rPr>
            <a:t>           </a:t>
          </a:r>
          <a:r>
            <a:rPr lang="en-US" dirty="0"/>
            <a:t>9884214710.</a:t>
          </a:r>
        </a:p>
      </dgm:t>
    </dgm:pt>
    <dgm:pt modelId="{21488DA1-9175-47DF-B09E-349FAEC0BD01}" type="parTrans" cxnId="{2F31F7BE-FB0E-4BAB-9E8C-CA2484E2EEC2}">
      <dgm:prSet/>
      <dgm:spPr/>
      <dgm:t>
        <a:bodyPr/>
        <a:lstStyle/>
        <a:p>
          <a:endParaRPr lang="en-US"/>
        </a:p>
      </dgm:t>
    </dgm:pt>
    <dgm:pt modelId="{490F43A6-DE26-44F0-838A-367502DC6201}" type="sibTrans" cxnId="{2F31F7BE-FB0E-4BAB-9E8C-CA2484E2EEC2}">
      <dgm:prSet/>
      <dgm:spPr/>
      <dgm:t>
        <a:bodyPr/>
        <a:lstStyle/>
        <a:p>
          <a:endParaRPr lang="en-US"/>
        </a:p>
      </dgm:t>
    </dgm:pt>
    <dgm:pt modelId="{1BAAB36A-BA34-4FF1-BB11-FA3556EE1575}" type="pres">
      <dgm:prSet presAssocID="{9C9B7794-2D6D-46E9-9962-1B7C5C651DC4}" presName="root" presStyleCnt="0">
        <dgm:presLayoutVars>
          <dgm:dir/>
          <dgm:resizeHandles val="exact"/>
        </dgm:presLayoutVars>
      </dgm:prSet>
      <dgm:spPr/>
    </dgm:pt>
    <dgm:pt modelId="{8710244F-1BE0-4052-8B44-929BBE926B06}" type="pres">
      <dgm:prSet presAssocID="{27CD96BB-1DF5-4F49-8A56-0ECEFE58B109}" presName="compNode" presStyleCnt="0"/>
      <dgm:spPr/>
    </dgm:pt>
    <dgm:pt modelId="{4F9C88A0-F7EE-42A6-9012-DA16E41F82AD}" type="pres">
      <dgm:prSet presAssocID="{27CD96BB-1DF5-4F49-8A56-0ECEFE58B109}" presName="bgRect" presStyleLbl="bgShp" presStyleIdx="0" presStyleCnt="5"/>
      <dgm:spPr/>
    </dgm:pt>
    <dgm:pt modelId="{FB157A4D-A493-40A7-BB99-E6CCE70F245C}" type="pres">
      <dgm:prSet presAssocID="{27CD96BB-1DF5-4F49-8A56-0ECEFE58B109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erisk"/>
        </a:ext>
      </dgm:extLst>
    </dgm:pt>
    <dgm:pt modelId="{D997DAFB-C041-41BA-AA01-8756AB0253BC}" type="pres">
      <dgm:prSet presAssocID="{27CD96BB-1DF5-4F49-8A56-0ECEFE58B109}" presName="spaceRect" presStyleCnt="0"/>
      <dgm:spPr/>
    </dgm:pt>
    <dgm:pt modelId="{C78BB61F-B34C-4D9E-8834-846E64B3BBDA}" type="pres">
      <dgm:prSet presAssocID="{27CD96BB-1DF5-4F49-8A56-0ECEFE58B109}" presName="parTx" presStyleLbl="revTx" presStyleIdx="0" presStyleCnt="5">
        <dgm:presLayoutVars>
          <dgm:chMax val="0"/>
          <dgm:chPref val="0"/>
        </dgm:presLayoutVars>
      </dgm:prSet>
      <dgm:spPr/>
    </dgm:pt>
    <dgm:pt modelId="{65A37FE8-13B7-4B8B-B440-F6E1D4128268}" type="pres">
      <dgm:prSet presAssocID="{9BB99E28-24BA-4DB2-8B2A-7CFA006ADAC9}" presName="sibTrans" presStyleCnt="0"/>
      <dgm:spPr/>
    </dgm:pt>
    <dgm:pt modelId="{79C6B836-10A9-4E2F-8085-A9B47A40EF28}" type="pres">
      <dgm:prSet presAssocID="{03F28E0F-DE40-443B-80E0-35B6AE28027F}" presName="compNode" presStyleCnt="0"/>
      <dgm:spPr/>
    </dgm:pt>
    <dgm:pt modelId="{3C9BC99C-117B-4154-A97E-1F900E65949D}" type="pres">
      <dgm:prSet presAssocID="{03F28E0F-DE40-443B-80E0-35B6AE28027F}" presName="bgRect" presStyleLbl="bgShp" presStyleIdx="1" presStyleCnt="5"/>
      <dgm:spPr/>
    </dgm:pt>
    <dgm:pt modelId="{222A8031-9FF8-41D3-BDAF-69B38489021B}" type="pres">
      <dgm:prSet presAssocID="{03F28E0F-DE40-443B-80E0-35B6AE28027F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 Reply"/>
        </a:ext>
      </dgm:extLst>
    </dgm:pt>
    <dgm:pt modelId="{FC03AE11-F764-40AB-8E0E-74E01DA6A149}" type="pres">
      <dgm:prSet presAssocID="{03F28E0F-DE40-443B-80E0-35B6AE28027F}" presName="spaceRect" presStyleCnt="0"/>
      <dgm:spPr/>
    </dgm:pt>
    <dgm:pt modelId="{7831546C-B66D-4B77-9A41-D6661F224D27}" type="pres">
      <dgm:prSet presAssocID="{03F28E0F-DE40-443B-80E0-35B6AE28027F}" presName="parTx" presStyleLbl="revTx" presStyleIdx="1" presStyleCnt="5">
        <dgm:presLayoutVars>
          <dgm:chMax val="0"/>
          <dgm:chPref val="0"/>
        </dgm:presLayoutVars>
      </dgm:prSet>
      <dgm:spPr/>
    </dgm:pt>
    <dgm:pt modelId="{4E834853-ED0B-4339-B89D-2FF0F41172F2}" type="pres">
      <dgm:prSet presAssocID="{0FB10379-9940-4B85-9AB7-72D9AA85104A}" presName="sibTrans" presStyleCnt="0"/>
      <dgm:spPr/>
    </dgm:pt>
    <dgm:pt modelId="{17B4EAD2-8549-4EFD-A4A1-3AA42B01E87E}" type="pres">
      <dgm:prSet presAssocID="{56E5AC1C-E7EB-4E9C-913F-6F17FC42EA5E}" presName="compNode" presStyleCnt="0"/>
      <dgm:spPr/>
    </dgm:pt>
    <dgm:pt modelId="{3A4AD12C-4926-4498-8881-38CA79AF12B1}" type="pres">
      <dgm:prSet presAssocID="{56E5AC1C-E7EB-4E9C-913F-6F17FC42EA5E}" presName="bgRect" presStyleLbl="bgShp" presStyleIdx="2" presStyleCnt="5"/>
      <dgm:spPr/>
    </dgm:pt>
    <dgm:pt modelId="{E9AFEF67-0FC9-462C-8EA6-FF38FB346408}" type="pres">
      <dgm:prSet presAssocID="{56E5AC1C-E7EB-4E9C-913F-6F17FC42EA5E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113CBDEB-77BE-433F-9766-26E118B61FA7}" type="pres">
      <dgm:prSet presAssocID="{56E5AC1C-E7EB-4E9C-913F-6F17FC42EA5E}" presName="spaceRect" presStyleCnt="0"/>
      <dgm:spPr/>
    </dgm:pt>
    <dgm:pt modelId="{2D5E6B11-B403-4EBC-8C68-393B92926B32}" type="pres">
      <dgm:prSet presAssocID="{56E5AC1C-E7EB-4E9C-913F-6F17FC42EA5E}" presName="parTx" presStyleLbl="revTx" presStyleIdx="2" presStyleCnt="5">
        <dgm:presLayoutVars>
          <dgm:chMax val="0"/>
          <dgm:chPref val="0"/>
        </dgm:presLayoutVars>
      </dgm:prSet>
      <dgm:spPr/>
    </dgm:pt>
    <dgm:pt modelId="{04FB791E-CBA8-408C-8B40-9F067992484F}" type="pres">
      <dgm:prSet presAssocID="{8FE2B6E2-CDAD-4643-BBB8-FF76EAAA463D}" presName="sibTrans" presStyleCnt="0"/>
      <dgm:spPr/>
    </dgm:pt>
    <dgm:pt modelId="{5F225EA3-3D97-4718-9EAF-526D668B6249}" type="pres">
      <dgm:prSet presAssocID="{517B3825-C1DD-4ECB-A33E-BF62AD1DE4F4}" presName="compNode" presStyleCnt="0"/>
      <dgm:spPr/>
    </dgm:pt>
    <dgm:pt modelId="{13D3C7A0-2113-45CC-AA29-4164452A47E8}" type="pres">
      <dgm:prSet presAssocID="{517B3825-C1DD-4ECB-A33E-BF62AD1DE4F4}" presName="bgRect" presStyleLbl="bgShp" presStyleIdx="3" presStyleCnt="5"/>
      <dgm:spPr/>
    </dgm:pt>
    <dgm:pt modelId="{5FA4CAB5-3B69-4A39-82A9-9B1B87AD0D33}" type="pres">
      <dgm:prSet presAssocID="{517B3825-C1DD-4ECB-A33E-BF62AD1DE4F4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53C04F33-EE82-40AC-A827-A4445BF5E7E3}" type="pres">
      <dgm:prSet presAssocID="{517B3825-C1DD-4ECB-A33E-BF62AD1DE4F4}" presName="spaceRect" presStyleCnt="0"/>
      <dgm:spPr/>
    </dgm:pt>
    <dgm:pt modelId="{FCDF5F3F-0422-4216-9859-725C45C13341}" type="pres">
      <dgm:prSet presAssocID="{517B3825-C1DD-4ECB-A33E-BF62AD1DE4F4}" presName="parTx" presStyleLbl="revTx" presStyleIdx="3" presStyleCnt="5">
        <dgm:presLayoutVars>
          <dgm:chMax val="0"/>
          <dgm:chPref val="0"/>
        </dgm:presLayoutVars>
      </dgm:prSet>
      <dgm:spPr/>
    </dgm:pt>
    <dgm:pt modelId="{6FF5A74D-A99E-4DD8-B1FB-F2071578171A}" type="pres">
      <dgm:prSet presAssocID="{C8AC294C-3312-49AF-A38E-5E206CF74AA0}" presName="sibTrans" presStyleCnt="0"/>
      <dgm:spPr/>
    </dgm:pt>
    <dgm:pt modelId="{3F4AF127-A7FE-4E25-939D-F1FB623BA2DA}" type="pres">
      <dgm:prSet presAssocID="{C449F333-F585-4C52-AA9B-FA1CD2656786}" presName="compNode" presStyleCnt="0"/>
      <dgm:spPr/>
    </dgm:pt>
    <dgm:pt modelId="{7CA04802-0873-4E2C-B51C-4255D0D4F85A}" type="pres">
      <dgm:prSet presAssocID="{C449F333-F585-4C52-AA9B-FA1CD2656786}" presName="bgRect" presStyleLbl="bgShp" presStyleIdx="4" presStyleCnt="5"/>
      <dgm:spPr/>
    </dgm:pt>
    <dgm:pt modelId="{613C52AD-6692-456A-905D-1E2AA6AF1F02}" type="pres">
      <dgm:prSet presAssocID="{C449F333-F585-4C52-AA9B-FA1CD2656786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Tower"/>
        </a:ext>
      </dgm:extLst>
    </dgm:pt>
    <dgm:pt modelId="{9117EFBC-EBEC-4803-96EA-3B189F6293B6}" type="pres">
      <dgm:prSet presAssocID="{C449F333-F585-4C52-AA9B-FA1CD2656786}" presName="spaceRect" presStyleCnt="0"/>
      <dgm:spPr/>
    </dgm:pt>
    <dgm:pt modelId="{030F61C8-990C-4D10-BBEF-342233FA90A0}" type="pres">
      <dgm:prSet presAssocID="{C449F333-F585-4C52-AA9B-FA1CD26567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8622C41-8916-4304-866A-28587662AF3B}" type="presOf" srcId="{9C9B7794-2D6D-46E9-9962-1B7C5C651DC4}" destId="{1BAAB36A-BA34-4FF1-BB11-FA3556EE1575}" srcOrd="0" destOrd="0" presId="urn:microsoft.com/office/officeart/2018/2/layout/IconVerticalSolidList"/>
    <dgm:cxn modelId="{21DC5467-4DB9-4A50-9B78-5436E6288830}" srcId="{9C9B7794-2D6D-46E9-9962-1B7C5C651DC4}" destId="{56E5AC1C-E7EB-4E9C-913F-6F17FC42EA5E}" srcOrd="2" destOrd="0" parTransId="{70594CDF-76A7-4594-B788-3079054EAC25}" sibTransId="{8FE2B6E2-CDAD-4643-BBB8-FF76EAAA463D}"/>
    <dgm:cxn modelId="{0EA9ED4C-9FD6-4B33-BC23-D3F3D199E77E}" type="presOf" srcId="{27CD96BB-1DF5-4F49-8A56-0ECEFE58B109}" destId="{C78BB61F-B34C-4D9E-8834-846E64B3BBDA}" srcOrd="0" destOrd="0" presId="urn:microsoft.com/office/officeart/2018/2/layout/IconVerticalSolidList"/>
    <dgm:cxn modelId="{72F1868A-27F8-4873-A6DD-45141D917442}" type="presOf" srcId="{03F28E0F-DE40-443B-80E0-35B6AE28027F}" destId="{7831546C-B66D-4B77-9A41-D6661F224D27}" srcOrd="0" destOrd="0" presId="urn:microsoft.com/office/officeart/2018/2/layout/IconVerticalSolidList"/>
    <dgm:cxn modelId="{26E1AB90-9A8A-4F5C-A47A-4708C738E562}" srcId="{9C9B7794-2D6D-46E9-9962-1B7C5C651DC4}" destId="{03F28E0F-DE40-443B-80E0-35B6AE28027F}" srcOrd="1" destOrd="0" parTransId="{97B60642-2343-41AD-BC39-4C9A33276EC1}" sibTransId="{0FB10379-9940-4B85-9AB7-72D9AA85104A}"/>
    <dgm:cxn modelId="{58FA109A-9D8F-4E2F-BBA7-82A2309620E1}" srcId="{9C9B7794-2D6D-46E9-9962-1B7C5C651DC4}" destId="{517B3825-C1DD-4ECB-A33E-BF62AD1DE4F4}" srcOrd="3" destOrd="0" parTransId="{8A8A974B-9F64-4636-A79B-9FAE2AA95772}" sibTransId="{C8AC294C-3312-49AF-A38E-5E206CF74AA0}"/>
    <dgm:cxn modelId="{D1E219AB-B063-4F27-95FF-475E725EDFC8}" type="presOf" srcId="{C449F333-F585-4C52-AA9B-FA1CD2656786}" destId="{030F61C8-990C-4D10-BBEF-342233FA90A0}" srcOrd="0" destOrd="0" presId="urn:microsoft.com/office/officeart/2018/2/layout/IconVerticalSolidList"/>
    <dgm:cxn modelId="{2F31F7BE-FB0E-4BAB-9E8C-CA2484E2EEC2}" srcId="{9C9B7794-2D6D-46E9-9962-1B7C5C651DC4}" destId="{C449F333-F585-4C52-AA9B-FA1CD2656786}" srcOrd="4" destOrd="0" parTransId="{21488DA1-9175-47DF-B09E-349FAEC0BD01}" sibTransId="{490F43A6-DE26-44F0-838A-367502DC6201}"/>
    <dgm:cxn modelId="{7C5479F2-9968-4BEC-8A05-EFE218250289}" type="presOf" srcId="{56E5AC1C-E7EB-4E9C-913F-6F17FC42EA5E}" destId="{2D5E6B11-B403-4EBC-8C68-393B92926B32}" srcOrd="0" destOrd="0" presId="urn:microsoft.com/office/officeart/2018/2/layout/IconVerticalSolidList"/>
    <dgm:cxn modelId="{2CBA9CF8-1C9D-4207-952F-44D730357325}" srcId="{9C9B7794-2D6D-46E9-9962-1B7C5C651DC4}" destId="{27CD96BB-1DF5-4F49-8A56-0ECEFE58B109}" srcOrd="0" destOrd="0" parTransId="{AC80135E-C386-4567-B7E5-3606D9F21F67}" sibTransId="{9BB99E28-24BA-4DB2-8B2A-7CFA006ADAC9}"/>
    <dgm:cxn modelId="{9BC958F9-5AE4-4510-BFDD-E294F5BB81E5}" type="presOf" srcId="{517B3825-C1DD-4ECB-A33E-BF62AD1DE4F4}" destId="{FCDF5F3F-0422-4216-9859-725C45C13341}" srcOrd="0" destOrd="0" presId="urn:microsoft.com/office/officeart/2018/2/layout/IconVerticalSolidList"/>
    <dgm:cxn modelId="{BC0C00F8-F9AF-4F8C-B842-F097747117B2}" type="presParOf" srcId="{1BAAB36A-BA34-4FF1-BB11-FA3556EE1575}" destId="{8710244F-1BE0-4052-8B44-929BBE926B06}" srcOrd="0" destOrd="0" presId="urn:microsoft.com/office/officeart/2018/2/layout/IconVerticalSolidList"/>
    <dgm:cxn modelId="{BC637D24-4767-40C1-95A4-258818E881B3}" type="presParOf" srcId="{8710244F-1BE0-4052-8B44-929BBE926B06}" destId="{4F9C88A0-F7EE-42A6-9012-DA16E41F82AD}" srcOrd="0" destOrd="0" presId="urn:microsoft.com/office/officeart/2018/2/layout/IconVerticalSolidList"/>
    <dgm:cxn modelId="{DB4BF209-FFC5-440C-AC6B-4D45C82B74F7}" type="presParOf" srcId="{8710244F-1BE0-4052-8B44-929BBE926B06}" destId="{FB157A4D-A493-40A7-BB99-E6CCE70F245C}" srcOrd="1" destOrd="0" presId="urn:microsoft.com/office/officeart/2018/2/layout/IconVerticalSolidList"/>
    <dgm:cxn modelId="{86536C2F-398C-4112-A0D4-AE52F8C1EFD6}" type="presParOf" srcId="{8710244F-1BE0-4052-8B44-929BBE926B06}" destId="{D997DAFB-C041-41BA-AA01-8756AB0253BC}" srcOrd="2" destOrd="0" presId="urn:microsoft.com/office/officeart/2018/2/layout/IconVerticalSolidList"/>
    <dgm:cxn modelId="{DD62BA84-EBD0-4B31-ADC3-7FF11D836701}" type="presParOf" srcId="{8710244F-1BE0-4052-8B44-929BBE926B06}" destId="{C78BB61F-B34C-4D9E-8834-846E64B3BBDA}" srcOrd="3" destOrd="0" presId="urn:microsoft.com/office/officeart/2018/2/layout/IconVerticalSolidList"/>
    <dgm:cxn modelId="{1F82131B-5231-4A47-9FF9-2DFA297246F5}" type="presParOf" srcId="{1BAAB36A-BA34-4FF1-BB11-FA3556EE1575}" destId="{65A37FE8-13B7-4B8B-B440-F6E1D4128268}" srcOrd="1" destOrd="0" presId="urn:microsoft.com/office/officeart/2018/2/layout/IconVerticalSolidList"/>
    <dgm:cxn modelId="{22C8B097-8228-419A-BD07-BF00C8933B38}" type="presParOf" srcId="{1BAAB36A-BA34-4FF1-BB11-FA3556EE1575}" destId="{79C6B836-10A9-4E2F-8085-A9B47A40EF28}" srcOrd="2" destOrd="0" presId="urn:microsoft.com/office/officeart/2018/2/layout/IconVerticalSolidList"/>
    <dgm:cxn modelId="{FF0C8459-DDCF-42C8-8A98-CBCAB8A1FC3D}" type="presParOf" srcId="{79C6B836-10A9-4E2F-8085-A9B47A40EF28}" destId="{3C9BC99C-117B-4154-A97E-1F900E65949D}" srcOrd="0" destOrd="0" presId="urn:microsoft.com/office/officeart/2018/2/layout/IconVerticalSolidList"/>
    <dgm:cxn modelId="{2D499E5C-A4AD-4A12-9373-A8A0F375461A}" type="presParOf" srcId="{79C6B836-10A9-4E2F-8085-A9B47A40EF28}" destId="{222A8031-9FF8-41D3-BDAF-69B38489021B}" srcOrd="1" destOrd="0" presId="urn:microsoft.com/office/officeart/2018/2/layout/IconVerticalSolidList"/>
    <dgm:cxn modelId="{D9276010-57B9-45B5-B8CB-2845600491EB}" type="presParOf" srcId="{79C6B836-10A9-4E2F-8085-A9B47A40EF28}" destId="{FC03AE11-F764-40AB-8E0E-74E01DA6A149}" srcOrd="2" destOrd="0" presId="urn:microsoft.com/office/officeart/2018/2/layout/IconVerticalSolidList"/>
    <dgm:cxn modelId="{BDA01ACB-A700-4A16-AFA2-A883C2677C83}" type="presParOf" srcId="{79C6B836-10A9-4E2F-8085-A9B47A40EF28}" destId="{7831546C-B66D-4B77-9A41-D6661F224D27}" srcOrd="3" destOrd="0" presId="urn:microsoft.com/office/officeart/2018/2/layout/IconVerticalSolidList"/>
    <dgm:cxn modelId="{ACB32A56-77F9-4961-BCBD-DB9170FE094F}" type="presParOf" srcId="{1BAAB36A-BA34-4FF1-BB11-FA3556EE1575}" destId="{4E834853-ED0B-4339-B89D-2FF0F41172F2}" srcOrd="3" destOrd="0" presId="urn:microsoft.com/office/officeart/2018/2/layout/IconVerticalSolidList"/>
    <dgm:cxn modelId="{1DC566BB-485F-4ED0-A96D-4098C909FD85}" type="presParOf" srcId="{1BAAB36A-BA34-4FF1-BB11-FA3556EE1575}" destId="{17B4EAD2-8549-4EFD-A4A1-3AA42B01E87E}" srcOrd="4" destOrd="0" presId="urn:microsoft.com/office/officeart/2018/2/layout/IconVerticalSolidList"/>
    <dgm:cxn modelId="{13B040F6-B15D-4E56-B70B-503B8858FF54}" type="presParOf" srcId="{17B4EAD2-8549-4EFD-A4A1-3AA42B01E87E}" destId="{3A4AD12C-4926-4498-8881-38CA79AF12B1}" srcOrd="0" destOrd="0" presId="urn:microsoft.com/office/officeart/2018/2/layout/IconVerticalSolidList"/>
    <dgm:cxn modelId="{83175C26-F099-4705-860C-7CD12EE15575}" type="presParOf" srcId="{17B4EAD2-8549-4EFD-A4A1-3AA42B01E87E}" destId="{E9AFEF67-0FC9-462C-8EA6-FF38FB346408}" srcOrd="1" destOrd="0" presId="urn:microsoft.com/office/officeart/2018/2/layout/IconVerticalSolidList"/>
    <dgm:cxn modelId="{66EBA14F-F9EB-4C35-8627-D3D615A8BFF7}" type="presParOf" srcId="{17B4EAD2-8549-4EFD-A4A1-3AA42B01E87E}" destId="{113CBDEB-77BE-433F-9766-26E118B61FA7}" srcOrd="2" destOrd="0" presId="urn:microsoft.com/office/officeart/2018/2/layout/IconVerticalSolidList"/>
    <dgm:cxn modelId="{FA33FCEB-0DA7-40AB-A767-9999C7318AD8}" type="presParOf" srcId="{17B4EAD2-8549-4EFD-A4A1-3AA42B01E87E}" destId="{2D5E6B11-B403-4EBC-8C68-393B92926B32}" srcOrd="3" destOrd="0" presId="urn:microsoft.com/office/officeart/2018/2/layout/IconVerticalSolidList"/>
    <dgm:cxn modelId="{B45B8A66-7FE8-4C38-BBBD-903D317AFEA1}" type="presParOf" srcId="{1BAAB36A-BA34-4FF1-BB11-FA3556EE1575}" destId="{04FB791E-CBA8-408C-8B40-9F067992484F}" srcOrd="5" destOrd="0" presId="urn:microsoft.com/office/officeart/2018/2/layout/IconVerticalSolidList"/>
    <dgm:cxn modelId="{6BA32DC4-ADA5-49B7-9242-6AB041778E7A}" type="presParOf" srcId="{1BAAB36A-BA34-4FF1-BB11-FA3556EE1575}" destId="{5F225EA3-3D97-4718-9EAF-526D668B6249}" srcOrd="6" destOrd="0" presId="urn:microsoft.com/office/officeart/2018/2/layout/IconVerticalSolidList"/>
    <dgm:cxn modelId="{868696A2-6C2A-47EF-894C-899921CA7BD3}" type="presParOf" srcId="{5F225EA3-3D97-4718-9EAF-526D668B6249}" destId="{13D3C7A0-2113-45CC-AA29-4164452A47E8}" srcOrd="0" destOrd="0" presId="urn:microsoft.com/office/officeart/2018/2/layout/IconVerticalSolidList"/>
    <dgm:cxn modelId="{BC91070B-A186-4098-B7F7-8E5BB5F920E1}" type="presParOf" srcId="{5F225EA3-3D97-4718-9EAF-526D668B6249}" destId="{5FA4CAB5-3B69-4A39-82A9-9B1B87AD0D33}" srcOrd="1" destOrd="0" presId="urn:microsoft.com/office/officeart/2018/2/layout/IconVerticalSolidList"/>
    <dgm:cxn modelId="{3E9C24DA-5206-486F-B3DE-9EAFCEC95FFD}" type="presParOf" srcId="{5F225EA3-3D97-4718-9EAF-526D668B6249}" destId="{53C04F33-EE82-40AC-A827-A4445BF5E7E3}" srcOrd="2" destOrd="0" presId="urn:microsoft.com/office/officeart/2018/2/layout/IconVerticalSolidList"/>
    <dgm:cxn modelId="{6724AF81-F080-455E-B0EA-517331B2BA27}" type="presParOf" srcId="{5F225EA3-3D97-4718-9EAF-526D668B6249}" destId="{FCDF5F3F-0422-4216-9859-725C45C13341}" srcOrd="3" destOrd="0" presId="urn:microsoft.com/office/officeart/2018/2/layout/IconVerticalSolidList"/>
    <dgm:cxn modelId="{05677D1A-B918-40E8-94C9-B1086F79CC93}" type="presParOf" srcId="{1BAAB36A-BA34-4FF1-BB11-FA3556EE1575}" destId="{6FF5A74D-A99E-4DD8-B1FB-F2071578171A}" srcOrd="7" destOrd="0" presId="urn:microsoft.com/office/officeart/2018/2/layout/IconVerticalSolidList"/>
    <dgm:cxn modelId="{E9BFCBBE-F4C8-491C-B81F-36FDF98AA833}" type="presParOf" srcId="{1BAAB36A-BA34-4FF1-BB11-FA3556EE1575}" destId="{3F4AF127-A7FE-4E25-939D-F1FB623BA2DA}" srcOrd="8" destOrd="0" presId="urn:microsoft.com/office/officeart/2018/2/layout/IconVerticalSolidList"/>
    <dgm:cxn modelId="{C6D53779-1F13-4A94-8DF7-AA297C817266}" type="presParOf" srcId="{3F4AF127-A7FE-4E25-939D-F1FB623BA2DA}" destId="{7CA04802-0873-4E2C-B51C-4255D0D4F85A}" srcOrd="0" destOrd="0" presId="urn:microsoft.com/office/officeart/2018/2/layout/IconVerticalSolidList"/>
    <dgm:cxn modelId="{8F8C0305-7580-4D63-B8E6-C3EC826A8947}" type="presParOf" srcId="{3F4AF127-A7FE-4E25-939D-F1FB623BA2DA}" destId="{613C52AD-6692-456A-905D-1E2AA6AF1F02}" srcOrd="1" destOrd="0" presId="urn:microsoft.com/office/officeart/2018/2/layout/IconVerticalSolidList"/>
    <dgm:cxn modelId="{7C3FED15-B16C-45F9-BD23-24E8081617D1}" type="presParOf" srcId="{3F4AF127-A7FE-4E25-939D-F1FB623BA2DA}" destId="{9117EFBC-EBEC-4803-96EA-3B189F6293B6}" srcOrd="2" destOrd="0" presId="urn:microsoft.com/office/officeart/2018/2/layout/IconVerticalSolidList"/>
    <dgm:cxn modelId="{1E8B6F3C-9564-4696-9660-900E6C5FE9F6}" type="presParOf" srcId="{3F4AF127-A7FE-4E25-939D-F1FB623BA2DA}" destId="{030F61C8-990C-4D10-BBEF-342233FA9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9B7794-2D6D-46E9-9962-1B7C5C651DC4}" type="doc">
      <dgm:prSet loTypeId="urn:microsoft.com/office/officeart/2018/2/layout/IconVerticalSolidList" loCatId="icon" qsTypeId="urn:microsoft.com/office/officeart/2005/8/quickstyle/3d4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CD96BB-1DF5-4F49-8A56-0ECEFE58B10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NAME                  </a:t>
          </a:r>
          <a:r>
            <a:rPr lang="en-GB" dirty="0"/>
            <a:t> </a:t>
          </a:r>
          <a:r>
            <a:rPr lang="en-GB" dirty="0">
              <a:latin typeface="Century Gothic" panose="020B0502020202020204"/>
            </a:rPr>
            <a:t>Ahel Das Chatterjee.</a:t>
          </a:r>
          <a:endParaRPr lang="en-GB" dirty="0"/>
        </a:p>
      </dgm:t>
    </dgm:pt>
    <dgm:pt modelId="{AC80135E-C386-4567-B7E5-3606D9F21F67}" type="parTrans" cxnId="{2CBA9CF8-1C9D-4207-952F-44D730357325}">
      <dgm:prSet/>
      <dgm:spPr/>
      <dgm:t>
        <a:bodyPr/>
        <a:lstStyle/>
        <a:p>
          <a:endParaRPr lang="en-US"/>
        </a:p>
      </dgm:t>
    </dgm:pt>
    <dgm:pt modelId="{9BB99E28-24BA-4DB2-8B2A-7CFA006ADAC9}" type="sibTrans" cxnId="{2CBA9CF8-1C9D-4207-952F-44D730357325}">
      <dgm:prSet/>
      <dgm:spPr/>
      <dgm:t>
        <a:bodyPr/>
        <a:lstStyle/>
        <a:p>
          <a:endParaRPr lang="en-US"/>
        </a:p>
      </dgm:t>
    </dgm:pt>
    <dgm:pt modelId="{03F28E0F-DE40-443B-80E0-35B6AE2802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EMAIL ID          </a:t>
          </a:r>
          <a:r>
            <a:rPr lang="en-US" dirty="0"/>
            <a:t>aheldc@gmail.com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97B60642-2343-41AD-BC39-4C9A33276EC1}" type="parTrans" cxnId="{26E1AB90-9A8A-4F5C-A47A-4708C738E562}">
      <dgm:prSet/>
      <dgm:spPr/>
      <dgm:t>
        <a:bodyPr/>
        <a:lstStyle/>
        <a:p>
          <a:endParaRPr lang="en-US"/>
        </a:p>
      </dgm:t>
    </dgm:pt>
    <dgm:pt modelId="{0FB10379-9940-4B85-9AB7-72D9AA85104A}" type="sibTrans" cxnId="{26E1AB90-9A8A-4F5C-A47A-4708C738E562}">
      <dgm:prSet/>
      <dgm:spPr/>
      <dgm:t>
        <a:bodyPr/>
        <a:lstStyle/>
        <a:p>
          <a:endParaRPr lang="en-US"/>
        </a:p>
      </dgm:t>
    </dgm:pt>
    <dgm:pt modelId="{56E5AC1C-E7EB-4E9C-913F-6F17FC42EA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DISCIPLINE      Computer Science and </a:t>
          </a:r>
          <a:r>
            <a:rPr lang="en-US" dirty="0"/>
            <a:t>Technology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70594CDF-76A7-4594-B788-3079054EAC25}" type="parTrans" cxnId="{21DC5467-4DB9-4A50-9B78-5436E6288830}">
      <dgm:prSet/>
      <dgm:spPr/>
      <dgm:t>
        <a:bodyPr/>
        <a:lstStyle/>
        <a:p>
          <a:endParaRPr lang="en-US"/>
        </a:p>
      </dgm:t>
    </dgm:pt>
    <dgm:pt modelId="{8FE2B6E2-CDAD-4643-BBB8-FF76EAAA463D}" type="sibTrans" cxnId="{21DC5467-4DB9-4A50-9B78-5436E6288830}">
      <dgm:prSet/>
      <dgm:spPr/>
      <dgm:t>
        <a:bodyPr/>
        <a:lstStyle/>
        <a:p>
          <a:endParaRPr lang="en-US"/>
        </a:p>
      </dgm:t>
    </dgm:pt>
    <dgm:pt modelId="{517B3825-C1DD-4ECB-A33E-BF62AD1DE4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YEAR               3rd year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8A8A974B-9F64-4636-A79B-9FAE2AA95772}" type="parTrans" cxnId="{58FA109A-9D8F-4E2F-BBA7-82A2309620E1}">
      <dgm:prSet/>
      <dgm:spPr/>
      <dgm:t>
        <a:bodyPr/>
        <a:lstStyle/>
        <a:p>
          <a:endParaRPr lang="en-US"/>
        </a:p>
      </dgm:t>
    </dgm:pt>
    <dgm:pt modelId="{C8AC294C-3312-49AF-A38E-5E206CF74AA0}" type="sibTrans" cxnId="{58FA109A-9D8F-4E2F-BBA7-82A2309620E1}">
      <dgm:prSet/>
      <dgm:spPr/>
      <dgm:t>
        <a:bodyPr/>
        <a:lstStyle/>
        <a:p>
          <a:endParaRPr lang="en-US"/>
        </a:p>
      </dgm:t>
    </dgm:pt>
    <dgm:pt modelId="{C449F333-F585-4C52-AA9B-FA1CD2656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MOBILE</a:t>
          </a:r>
          <a:r>
            <a:rPr lang="en-US" dirty="0">
              <a:latin typeface="Century Gothic" panose="020B0502020202020204"/>
            </a:rPr>
            <a:t>           </a:t>
          </a:r>
          <a:r>
            <a:rPr lang="en-US" dirty="0"/>
            <a:t>8617791548</a:t>
          </a:r>
        </a:p>
      </dgm:t>
    </dgm:pt>
    <dgm:pt modelId="{21488DA1-9175-47DF-B09E-349FAEC0BD01}" type="parTrans" cxnId="{2F31F7BE-FB0E-4BAB-9E8C-CA2484E2EEC2}">
      <dgm:prSet/>
      <dgm:spPr/>
      <dgm:t>
        <a:bodyPr/>
        <a:lstStyle/>
        <a:p>
          <a:endParaRPr lang="en-US"/>
        </a:p>
      </dgm:t>
    </dgm:pt>
    <dgm:pt modelId="{490F43A6-DE26-44F0-838A-367502DC6201}" type="sibTrans" cxnId="{2F31F7BE-FB0E-4BAB-9E8C-CA2484E2EEC2}">
      <dgm:prSet/>
      <dgm:spPr/>
      <dgm:t>
        <a:bodyPr/>
        <a:lstStyle/>
        <a:p>
          <a:endParaRPr lang="en-US"/>
        </a:p>
      </dgm:t>
    </dgm:pt>
    <dgm:pt modelId="{1BAAB36A-BA34-4FF1-BB11-FA3556EE1575}" type="pres">
      <dgm:prSet presAssocID="{9C9B7794-2D6D-46E9-9962-1B7C5C651DC4}" presName="root" presStyleCnt="0">
        <dgm:presLayoutVars>
          <dgm:dir/>
          <dgm:resizeHandles val="exact"/>
        </dgm:presLayoutVars>
      </dgm:prSet>
      <dgm:spPr/>
    </dgm:pt>
    <dgm:pt modelId="{8710244F-1BE0-4052-8B44-929BBE926B06}" type="pres">
      <dgm:prSet presAssocID="{27CD96BB-1DF5-4F49-8A56-0ECEFE58B109}" presName="compNode" presStyleCnt="0"/>
      <dgm:spPr/>
    </dgm:pt>
    <dgm:pt modelId="{4F9C88A0-F7EE-42A6-9012-DA16E41F82AD}" type="pres">
      <dgm:prSet presAssocID="{27CD96BB-1DF5-4F49-8A56-0ECEFE58B109}" presName="bgRect" presStyleLbl="bgShp" presStyleIdx="0" presStyleCnt="5"/>
      <dgm:spPr/>
    </dgm:pt>
    <dgm:pt modelId="{FB157A4D-A493-40A7-BB99-E6CCE70F245C}" type="pres">
      <dgm:prSet presAssocID="{27CD96BB-1DF5-4F49-8A56-0ECEFE58B1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erisk"/>
        </a:ext>
      </dgm:extLst>
    </dgm:pt>
    <dgm:pt modelId="{D997DAFB-C041-41BA-AA01-8756AB0253BC}" type="pres">
      <dgm:prSet presAssocID="{27CD96BB-1DF5-4F49-8A56-0ECEFE58B109}" presName="spaceRect" presStyleCnt="0"/>
      <dgm:spPr/>
    </dgm:pt>
    <dgm:pt modelId="{C78BB61F-B34C-4D9E-8834-846E64B3BBDA}" type="pres">
      <dgm:prSet presAssocID="{27CD96BB-1DF5-4F49-8A56-0ECEFE58B109}" presName="parTx" presStyleLbl="revTx" presStyleIdx="0" presStyleCnt="5">
        <dgm:presLayoutVars>
          <dgm:chMax val="0"/>
          <dgm:chPref val="0"/>
        </dgm:presLayoutVars>
      </dgm:prSet>
      <dgm:spPr/>
    </dgm:pt>
    <dgm:pt modelId="{65A37FE8-13B7-4B8B-B440-F6E1D4128268}" type="pres">
      <dgm:prSet presAssocID="{9BB99E28-24BA-4DB2-8B2A-7CFA006ADAC9}" presName="sibTrans" presStyleCnt="0"/>
      <dgm:spPr/>
    </dgm:pt>
    <dgm:pt modelId="{79C6B836-10A9-4E2F-8085-A9B47A40EF28}" type="pres">
      <dgm:prSet presAssocID="{03F28E0F-DE40-443B-80E0-35B6AE28027F}" presName="compNode" presStyleCnt="0"/>
      <dgm:spPr/>
    </dgm:pt>
    <dgm:pt modelId="{3C9BC99C-117B-4154-A97E-1F900E65949D}" type="pres">
      <dgm:prSet presAssocID="{03F28E0F-DE40-443B-80E0-35B6AE28027F}" presName="bgRect" presStyleLbl="bgShp" presStyleIdx="1" presStyleCnt="5"/>
      <dgm:spPr/>
    </dgm:pt>
    <dgm:pt modelId="{222A8031-9FF8-41D3-BDAF-69B38489021B}" type="pres">
      <dgm:prSet presAssocID="{03F28E0F-DE40-443B-80E0-35B6AE28027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 Reply"/>
        </a:ext>
      </dgm:extLst>
    </dgm:pt>
    <dgm:pt modelId="{FC03AE11-F764-40AB-8E0E-74E01DA6A149}" type="pres">
      <dgm:prSet presAssocID="{03F28E0F-DE40-443B-80E0-35B6AE28027F}" presName="spaceRect" presStyleCnt="0"/>
      <dgm:spPr/>
    </dgm:pt>
    <dgm:pt modelId="{7831546C-B66D-4B77-9A41-D6661F224D27}" type="pres">
      <dgm:prSet presAssocID="{03F28E0F-DE40-443B-80E0-35B6AE28027F}" presName="parTx" presStyleLbl="revTx" presStyleIdx="1" presStyleCnt="5">
        <dgm:presLayoutVars>
          <dgm:chMax val="0"/>
          <dgm:chPref val="0"/>
        </dgm:presLayoutVars>
      </dgm:prSet>
      <dgm:spPr/>
    </dgm:pt>
    <dgm:pt modelId="{4E834853-ED0B-4339-B89D-2FF0F41172F2}" type="pres">
      <dgm:prSet presAssocID="{0FB10379-9940-4B85-9AB7-72D9AA85104A}" presName="sibTrans" presStyleCnt="0"/>
      <dgm:spPr/>
    </dgm:pt>
    <dgm:pt modelId="{17B4EAD2-8549-4EFD-A4A1-3AA42B01E87E}" type="pres">
      <dgm:prSet presAssocID="{56E5AC1C-E7EB-4E9C-913F-6F17FC42EA5E}" presName="compNode" presStyleCnt="0"/>
      <dgm:spPr/>
    </dgm:pt>
    <dgm:pt modelId="{3A4AD12C-4926-4498-8881-38CA79AF12B1}" type="pres">
      <dgm:prSet presAssocID="{56E5AC1C-E7EB-4E9C-913F-6F17FC42EA5E}" presName="bgRect" presStyleLbl="bgShp" presStyleIdx="2" presStyleCnt="5"/>
      <dgm:spPr/>
    </dgm:pt>
    <dgm:pt modelId="{E9AFEF67-0FC9-462C-8EA6-FF38FB346408}" type="pres">
      <dgm:prSet presAssocID="{56E5AC1C-E7EB-4E9C-913F-6F17FC42EA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113CBDEB-77BE-433F-9766-26E118B61FA7}" type="pres">
      <dgm:prSet presAssocID="{56E5AC1C-E7EB-4E9C-913F-6F17FC42EA5E}" presName="spaceRect" presStyleCnt="0"/>
      <dgm:spPr/>
    </dgm:pt>
    <dgm:pt modelId="{2D5E6B11-B403-4EBC-8C68-393B92926B32}" type="pres">
      <dgm:prSet presAssocID="{56E5AC1C-E7EB-4E9C-913F-6F17FC42EA5E}" presName="parTx" presStyleLbl="revTx" presStyleIdx="2" presStyleCnt="5">
        <dgm:presLayoutVars>
          <dgm:chMax val="0"/>
          <dgm:chPref val="0"/>
        </dgm:presLayoutVars>
      </dgm:prSet>
      <dgm:spPr/>
    </dgm:pt>
    <dgm:pt modelId="{04FB791E-CBA8-408C-8B40-9F067992484F}" type="pres">
      <dgm:prSet presAssocID="{8FE2B6E2-CDAD-4643-BBB8-FF76EAAA463D}" presName="sibTrans" presStyleCnt="0"/>
      <dgm:spPr/>
    </dgm:pt>
    <dgm:pt modelId="{5F225EA3-3D97-4718-9EAF-526D668B6249}" type="pres">
      <dgm:prSet presAssocID="{517B3825-C1DD-4ECB-A33E-BF62AD1DE4F4}" presName="compNode" presStyleCnt="0"/>
      <dgm:spPr/>
    </dgm:pt>
    <dgm:pt modelId="{13D3C7A0-2113-45CC-AA29-4164452A47E8}" type="pres">
      <dgm:prSet presAssocID="{517B3825-C1DD-4ECB-A33E-BF62AD1DE4F4}" presName="bgRect" presStyleLbl="bgShp" presStyleIdx="3" presStyleCnt="5"/>
      <dgm:spPr/>
    </dgm:pt>
    <dgm:pt modelId="{5FA4CAB5-3B69-4A39-82A9-9B1B87AD0D33}" type="pres">
      <dgm:prSet presAssocID="{517B3825-C1DD-4ECB-A33E-BF62AD1DE4F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53C04F33-EE82-40AC-A827-A4445BF5E7E3}" type="pres">
      <dgm:prSet presAssocID="{517B3825-C1DD-4ECB-A33E-BF62AD1DE4F4}" presName="spaceRect" presStyleCnt="0"/>
      <dgm:spPr/>
    </dgm:pt>
    <dgm:pt modelId="{FCDF5F3F-0422-4216-9859-725C45C13341}" type="pres">
      <dgm:prSet presAssocID="{517B3825-C1DD-4ECB-A33E-BF62AD1DE4F4}" presName="parTx" presStyleLbl="revTx" presStyleIdx="3" presStyleCnt="5">
        <dgm:presLayoutVars>
          <dgm:chMax val="0"/>
          <dgm:chPref val="0"/>
        </dgm:presLayoutVars>
      </dgm:prSet>
      <dgm:spPr/>
    </dgm:pt>
    <dgm:pt modelId="{6FF5A74D-A99E-4DD8-B1FB-F2071578171A}" type="pres">
      <dgm:prSet presAssocID="{C8AC294C-3312-49AF-A38E-5E206CF74AA0}" presName="sibTrans" presStyleCnt="0"/>
      <dgm:spPr/>
    </dgm:pt>
    <dgm:pt modelId="{3F4AF127-A7FE-4E25-939D-F1FB623BA2DA}" type="pres">
      <dgm:prSet presAssocID="{C449F333-F585-4C52-AA9B-FA1CD2656786}" presName="compNode" presStyleCnt="0"/>
      <dgm:spPr/>
    </dgm:pt>
    <dgm:pt modelId="{7CA04802-0873-4E2C-B51C-4255D0D4F85A}" type="pres">
      <dgm:prSet presAssocID="{C449F333-F585-4C52-AA9B-FA1CD2656786}" presName="bgRect" presStyleLbl="bgShp" presStyleIdx="4" presStyleCnt="5"/>
      <dgm:spPr/>
    </dgm:pt>
    <dgm:pt modelId="{613C52AD-6692-456A-905D-1E2AA6AF1F02}" type="pres">
      <dgm:prSet presAssocID="{C449F333-F585-4C52-AA9B-FA1CD26567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Tower"/>
        </a:ext>
      </dgm:extLst>
    </dgm:pt>
    <dgm:pt modelId="{9117EFBC-EBEC-4803-96EA-3B189F6293B6}" type="pres">
      <dgm:prSet presAssocID="{C449F333-F585-4C52-AA9B-FA1CD2656786}" presName="spaceRect" presStyleCnt="0"/>
      <dgm:spPr/>
    </dgm:pt>
    <dgm:pt modelId="{030F61C8-990C-4D10-BBEF-342233FA90A0}" type="pres">
      <dgm:prSet presAssocID="{C449F333-F585-4C52-AA9B-FA1CD26567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8622C41-8916-4304-866A-28587662AF3B}" type="presOf" srcId="{9C9B7794-2D6D-46E9-9962-1B7C5C651DC4}" destId="{1BAAB36A-BA34-4FF1-BB11-FA3556EE1575}" srcOrd="0" destOrd="0" presId="urn:microsoft.com/office/officeart/2018/2/layout/IconVerticalSolidList"/>
    <dgm:cxn modelId="{21DC5467-4DB9-4A50-9B78-5436E6288830}" srcId="{9C9B7794-2D6D-46E9-9962-1B7C5C651DC4}" destId="{56E5AC1C-E7EB-4E9C-913F-6F17FC42EA5E}" srcOrd="2" destOrd="0" parTransId="{70594CDF-76A7-4594-B788-3079054EAC25}" sibTransId="{8FE2B6E2-CDAD-4643-BBB8-FF76EAAA463D}"/>
    <dgm:cxn modelId="{0EA9ED4C-9FD6-4B33-BC23-D3F3D199E77E}" type="presOf" srcId="{27CD96BB-1DF5-4F49-8A56-0ECEFE58B109}" destId="{C78BB61F-B34C-4D9E-8834-846E64B3BBDA}" srcOrd="0" destOrd="0" presId="urn:microsoft.com/office/officeart/2018/2/layout/IconVerticalSolidList"/>
    <dgm:cxn modelId="{72F1868A-27F8-4873-A6DD-45141D917442}" type="presOf" srcId="{03F28E0F-DE40-443B-80E0-35B6AE28027F}" destId="{7831546C-B66D-4B77-9A41-D6661F224D27}" srcOrd="0" destOrd="0" presId="urn:microsoft.com/office/officeart/2018/2/layout/IconVerticalSolidList"/>
    <dgm:cxn modelId="{26E1AB90-9A8A-4F5C-A47A-4708C738E562}" srcId="{9C9B7794-2D6D-46E9-9962-1B7C5C651DC4}" destId="{03F28E0F-DE40-443B-80E0-35B6AE28027F}" srcOrd="1" destOrd="0" parTransId="{97B60642-2343-41AD-BC39-4C9A33276EC1}" sibTransId="{0FB10379-9940-4B85-9AB7-72D9AA85104A}"/>
    <dgm:cxn modelId="{58FA109A-9D8F-4E2F-BBA7-82A2309620E1}" srcId="{9C9B7794-2D6D-46E9-9962-1B7C5C651DC4}" destId="{517B3825-C1DD-4ECB-A33E-BF62AD1DE4F4}" srcOrd="3" destOrd="0" parTransId="{8A8A974B-9F64-4636-A79B-9FAE2AA95772}" sibTransId="{C8AC294C-3312-49AF-A38E-5E206CF74AA0}"/>
    <dgm:cxn modelId="{D1E219AB-B063-4F27-95FF-475E725EDFC8}" type="presOf" srcId="{C449F333-F585-4C52-AA9B-FA1CD2656786}" destId="{030F61C8-990C-4D10-BBEF-342233FA90A0}" srcOrd="0" destOrd="0" presId="urn:microsoft.com/office/officeart/2018/2/layout/IconVerticalSolidList"/>
    <dgm:cxn modelId="{2F31F7BE-FB0E-4BAB-9E8C-CA2484E2EEC2}" srcId="{9C9B7794-2D6D-46E9-9962-1B7C5C651DC4}" destId="{C449F333-F585-4C52-AA9B-FA1CD2656786}" srcOrd="4" destOrd="0" parTransId="{21488DA1-9175-47DF-B09E-349FAEC0BD01}" sibTransId="{490F43A6-DE26-44F0-838A-367502DC6201}"/>
    <dgm:cxn modelId="{7C5479F2-9968-4BEC-8A05-EFE218250289}" type="presOf" srcId="{56E5AC1C-E7EB-4E9C-913F-6F17FC42EA5E}" destId="{2D5E6B11-B403-4EBC-8C68-393B92926B32}" srcOrd="0" destOrd="0" presId="urn:microsoft.com/office/officeart/2018/2/layout/IconVerticalSolidList"/>
    <dgm:cxn modelId="{2CBA9CF8-1C9D-4207-952F-44D730357325}" srcId="{9C9B7794-2D6D-46E9-9962-1B7C5C651DC4}" destId="{27CD96BB-1DF5-4F49-8A56-0ECEFE58B109}" srcOrd="0" destOrd="0" parTransId="{AC80135E-C386-4567-B7E5-3606D9F21F67}" sibTransId="{9BB99E28-24BA-4DB2-8B2A-7CFA006ADAC9}"/>
    <dgm:cxn modelId="{9BC958F9-5AE4-4510-BFDD-E294F5BB81E5}" type="presOf" srcId="{517B3825-C1DD-4ECB-A33E-BF62AD1DE4F4}" destId="{FCDF5F3F-0422-4216-9859-725C45C13341}" srcOrd="0" destOrd="0" presId="urn:microsoft.com/office/officeart/2018/2/layout/IconVerticalSolidList"/>
    <dgm:cxn modelId="{BC0C00F8-F9AF-4F8C-B842-F097747117B2}" type="presParOf" srcId="{1BAAB36A-BA34-4FF1-BB11-FA3556EE1575}" destId="{8710244F-1BE0-4052-8B44-929BBE926B06}" srcOrd="0" destOrd="0" presId="urn:microsoft.com/office/officeart/2018/2/layout/IconVerticalSolidList"/>
    <dgm:cxn modelId="{BC637D24-4767-40C1-95A4-258818E881B3}" type="presParOf" srcId="{8710244F-1BE0-4052-8B44-929BBE926B06}" destId="{4F9C88A0-F7EE-42A6-9012-DA16E41F82AD}" srcOrd="0" destOrd="0" presId="urn:microsoft.com/office/officeart/2018/2/layout/IconVerticalSolidList"/>
    <dgm:cxn modelId="{DB4BF209-FFC5-440C-AC6B-4D45C82B74F7}" type="presParOf" srcId="{8710244F-1BE0-4052-8B44-929BBE926B06}" destId="{FB157A4D-A493-40A7-BB99-E6CCE70F245C}" srcOrd="1" destOrd="0" presId="urn:microsoft.com/office/officeart/2018/2/layout/IconVerticalSolidList"/>
    <dgm:cxn modelId="{86536C2F-398C-4112-A0D4-AE52F8C1EFD6}" type="presParOf" srcId="{8710244F-1BE0-4052-8B44-929BBE926B06}" destId="{D997DAFB-C041-41BA-AA01-8756AB0253BC}" srcOrd="2" destOrd="0" presId="urn:microsoft.com/office/officeart/2018/2/layout/IconVerticalSolidList"/>
    <dgm:cxn modelId="{DD62BA84-EBD0-4B31-ADC3-7FF11D836701}" type="presParOf" srcId="{8710244F-1BE0-4052-8B44-929BBE926B06}" destId="{C78BB61F-B34C-4D9E-8834-846E64B3BBDA}" srcOrd="3" destOrd="0" presId="urn:microsoft.com/office/officeart/2018/2/layout/IconVerticalSolidList"/>
    <dgm:cxn modelId="{1F82131B-5231-4A47-9FF9-2DFA297246F5}" type="presParOf" srcId="{1BAAB36A-BA34-4FF1-BB11-FA3556EE1575}" destId="{65A37FE8-13B7-4B8B-B440-F6E1D4128268}" srcOrd="1" destOrd="0" presId="urn:microsoft.com/office/officeart/2018/2/layout/IconVerticalSolidList"/>
    <dgm:cxn modelId="{22C8B097-8228-419A-BD07-BF00C8933B38}" type="presParOf" srcId="{1BAAB36A-BA34-4FF1-BB11-FA3556EE1575}" destId="{79C6B836-10A9-4E2F-8085-A9B47A40EF28}" srcOrd="2" destOrd="0" presId="urn:microsoft.com/office/officeart/2018/2/layout/IconVerticalSolidList"/>
    <dgm:cxn modelId="{FF0C8459-DDCF-42C8-8A98-CBCAB8A1FC3D}" type="presParOf" srcId="{79C6B836-10A9-4E2F-8085-A9B47A40EF28}" destId="{3C9BC99C-117B-4154-A97E-1F900E65949D}" srcOrd="0" destOrd="0" presId="urn:microsoft.com/office/officeart/2018/2/layout/IconVerticalSolidList"/>
    <dgm:cxn modelId="{2D499E5C-A4AD-4A12-9373-A8A0F375461A}" type="presParOf" srcId="{79C6B836-10A9-4E2F-8085-A9B47A40EF28}" destId="{222A8031-9FF8-41D3-BDAF-69B38489021B}" srcOrd="1" destOrd="0" presId="urn:microsoft.com/office/officeart/2018/2/layout/IconVerticalSolidList"/>
    <dgm:cxn modelId="{D9276010-57B9-45B5-B8CB-2845600491EB}" type="presParOf" srcId="{79C6B836-10A9-4E2F-8085-A9B47A40EF28}" destId="{FC03AE11-F764-40AB-8E0E-74E01DA6A149}" srcOrd="2" destOrd="0" presId="urn:microsoft.com/office/officeart/2018/2/layout/IconVerticalSolidList"/>
    <dgm:cxn modelId="{BDA01ACB-A700-4A16-AFA2-A883C2677C83}" type="presParOf" srcId="{79C6B836-10A9-4E2F-8085-A9B47A40EF28}" destId="{7831546C-B66D-4B77-9A41-D6661F224D27}" srcOrd="3" destOrd="0" presId="urn:microsoft.com/office/officeart/2018/2/layout/IconVerticalSolidList"/>
    <dgm:cxn modelId="{ACB32A56-77F9-4961-BCBD-DB9170FE094F}" type="presParOf" srcId="{1BAAB36A-BA34-4FF1-BB11-FA3556EE1575}" destId="{4E834853-ED0B-4339-B89D-2FF0F41172F2}" srcOrd="3" destOrd="0" presId="urn:microsoft.com/office/officeart/2018/2/layout/IconVerticalSolidList"/>
    <dgm:cxn modelId="{1DC566BB-485F-4ED0-A96D-4098C909FD85}" type="presParOf" srcId="{1BAAB36A-BA34-4FF1-BB11-FA3556EE1575}" destId="{17B4EAD2-8549-4EFD-A4A1-3AA42B01E87E}" srcOrd="4" destOrd="0" presId="urn:microsoft.com/office/officeart/2018/2/layout/IconVerticalSolidList"/>
    <dgm:cxn modelId="{13B040F6-B15D-4E56-B70B-503B8858FF54}" type="presParOf" srcId="{17B4EAD2-8549-4EFD-A4A1-3AA42B01E87E}" destId="{3A4AD12C-4926-4498-8881-38CA79AF12B1}" srcOrd="0" destOrd="0" presId="urn:microsoft.com/office/officeart/2018/2/layout/IconVerticalSolidList"/>
    <dgm:cxn modelId="{83175C26-F099-4705-860C-7CD12EE15575}" type="presParOf" srcId="{17B4EAD2-8549-4EFD-A4A1-3AA42B01E87E}" destId="{E9AFEF67-0FC9-462C-8EA6-FF38FB346408}" srcOrd="1" destOrd="0" presId="urn:microsoft.com/office/officeart/2018/2/layout/IconVerticalSolidList"/>
    <dgm:cxn modelId="{66EBA14F-F9EB-4C35-8627-D3D615A8BFF7}" type="presParOf" srcId="{17B4EAD2-8549-4EFD-A4A1-3AA42B01E87E}" destId="{113CBDEB-77BE-433F-9766-26E118B61FA7}" srcOrd="2" destOrd="0" presId="urn:microsoft.com/office/officeart/2018/2/layout/IconVerticalSolidList"/>
    <dgm:cxn modelId="{FA33FCEB-0DA7-40AB-A767-9999C7318AD8}" type="presParOf" srcId="{17B4EAD2-8549-4EFD-A4A1-3AA42B01E87E}" destId="{2D5E6B11-B403-4EBC-8C68-393B92926B32}" srcOrd="3" destOrd="0" presId="urn:microsoft.com/office/officeart/2018/2/layout/IconVerticalSolidList"/>
    <dgm:cxn modelId="{B45B8A66-7FE8-4C38-BBBD-903D317AFEA1}" type="presParOf" srcId="{1BAAB36A-BA34-4FF1-BB11-FA3556EE1575}" destId="{04FB791E-CBA8-408C-8B40-9F067992484F}" srcOrd="5" destOrd="0" presId="urn:microsoft.com/office/officeart/2018/2/layout/IconVerticalSolidList"/>
    <dgm:cxn modelId="{6BA32DC4-ADA5-49B7-9242-6AB041778E7A}" type="presParOf" srcId="{1BAAB36A-BA34-4FF1-BB11-FA3556EE1575}" destId="{5F225EA3-3D97-4718-9EAF-526D668B6249}" srcOrd="6" destOrd="0" presId="urn:microsoft.com/office/officeart/2018/2/layout/IconVerticalSolidList"/>
    <dgm:cxn modelId="{868696A2-6C2A-47EF-894C-899921CA7BD3}" type="presParOf" srcId="{5F225EA3-3D97-4718-9EAF-526D668B6249}" destId="{13D3C7A0-2113-45CC-AA29-4164452A47E8}" srcOrd="0" destOrd="0" presId="urn:microsoft.com/office/officeart/2018/2/layout/IconVerticalSolidList"/>
    <dgm:cxn modelId="{BC91070B-A186-4098-B7F7-8E5BB5F920E1}" type="presParOf" srcId="{5F225EA3-3D97-4718-9EAF-526D668B6249}" destId="{5FA4CAB5-3B69-4A39-82A9-9B1B87AD0D33}" srcOrd="1" destOrd="0" presId="urn:microsoft.com/office/officeart/2018/2/layout/IconVerticalSolidList"/>
    <dgm:cxn modelId="{3E9C24DA-5206-486F-B3DE-9EAFCEC95FFD}" type="presParOf" srcId="{5F225EA3-3D97-4718-9EAF-526D668B6249}" destId="{53C04F33-EE82-40AC-A827-A4445BF5E7E3}" srcOrd="2" destOrd="0" presId="urn:microsoft.com/office/officeart/2018/2/layout/IconVerticalSolidList"/>
    <dgm:cxn modelId="{6724AF81-F080-455E-B0EA-517331B2BA27}" type="presParOf" srcId="{5F225EA3-3D97-4718-9EAF-526D668B6249}" destId="{FCDF5F3F-0422-4216-9859-725C45C13341}" srcOrd="3" destOrd="0" presId="urn:microsoft.com/office/officeart/2018/2/layout/IconVerticalSolidList"/>
    <dgm:cxn modelId="{05677D1A-B918-40E8-94C9-B1086F79CC93}" type="presParOf" srcId="{1BAAB36A-BA34-4FF1-BB11-FA3556EE1575}" destId="{6FF5A74D-A99E-4DD8-B1FB-F2071578171A}" srcOrd="7" destOrd="0" presId="urn:microsoft.com/office/officeart/2018/2/layout/IconVerticalSolidList"/>
    <dgm:cxn modelId="{E9BFCBBE-F4C8-491C-B81F-36FDF98AA833}" type="presParOf" srcId="{1BAAB36A-BA34-4FF1-BB11-FA3556EE1575}" destId="{3F4AF127-A7FE-4E25-939D-F1FB623BA2DA}" srcOrd="8" destOrd="0" presId="urn:microsoft.com/office/officeart/2018/2/layout/IconVerticalSolidList"/>
    <dgm:cxn modelId="{C6D53779-1F13-4A94-8DF7-AA297C817266}" type="presParOf" srcId="{3F4AF127-A7FE-4E25-939D-F1FB623BA2DA}" destId="{7CA04802-0873-4E2C-B51C-4255D0D4F85A}" srcOrd="0" destOrd="0" presId="urn:microsoft.com/office/officeart/2018/2/layout/IconVerticalSolidList"/>
    <dgm:cxn modelId="{8F8C0305-7580-4D63-B8E6-C3EC826A8947}" type="presParOf" srcId="{3F4AF127-A7FE-4E25-939D-F1FB623BA2DA}" destId="{613C52AD-6692-456A-905D-1E2AA6AF1F02}" srcOrd="1" destOrd="0" presId="urn:microsoft.com/office/officeart/2018/2/layout/IconVerticalSolidList"/>
    <dgm:cxn modelId="{7C3FED15-B16C-45F9-BD23-24E8081617D1}" type="presParOf" srcId="{3F4AF127-A7FE-4E25-939D-F1FB623BA2DA}" destId="{9117EFBC-EBEC-4803-96EA-3B189F6293B6}" srcOrd="2" destOrd="0" presId="urn:microsoft.com/office/officeart/2018/2/layout/IconVerticalSolidList"/>
    <dgm:cxn modelId="{1E8B6F3C-9564-4696-9660-900E6C5FE9F6}" type="presParOf" srcId="{3F4AF127-A7FE-4E25-939D-F1FB623BA2DA}" destId="{030F61C8-990C-4D10-BBEF-342233FA9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9B7794-2D6D-46E9-9962-1B7C5C651DC4}" type="doc">
      <dgm:prSet loTypeId="urn:microsoft.com/office/officeart/2018/2/layout/IconVerticalSolidList" loCatId="icon" qsTypeId="urn:microsoft.com/office/officeart/2005/8/quickstyle/3d4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CD96BB-1DF5-4F49-8A56-0ECEFE58B1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NAME                  Pushpal Das</a:t>
          </a:r>
          <a:r>
            <a:rPr lang="en-US" dirty="0">
              <a:latin typeface="Century Gothic" panose="020B0502020202020204"/>
            </a:rPr>
            <a:t> .</a:t>
          </a:r>
          <a:endParaRPr lang="en-US" dirty="0"/>
        </a:p>
      </dgm:t>
    </dgm:pt>
    <dgm:pt modelId="{AC80135E-C386-4567-B7E5-3606D9F21F67}" type="parTrans" cxnId="{2CBA9CF8-1C9D-4207-952F-44D730357325}">
      <dgm:prSet/>
      <dgm:spPr/>
      <dgm:t>
        <a:bodyPr/>
        <a:lstStyle/>
        <a:p>
          <a:endParaRPr lang="en-US"/>
        </a:p>
      </dgm:t>
    </dgm:pt>
    <dgm:pt modelId="{9BB99E28-24BA-4DB2-8B2A-7CFA006ADAC9}" type="sibTrans" cxnId="{2CBA9CF8-1C9D-4207-952F-44D730357325}">
      <dgm:prSet/>
      <dgm:spPr/>
      <dgm:t>
        <a:bodyPr/>
        <a:lstStyle/>
        <a:p>
          <a:endParaRPr lang="en-US"/>
        </a:p>
      </dgm:t>
    </dgm:pt>
    <dgm:pt modelId="{03F28E0F-DE40-443B-80E0-35B6AE2802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EMAIL ID          </a:t>
          </a:r>
          <a:r>
            <a:rPr lang="en-US" b="0" i="0" dirty="0">
              <a:hlinkClick xmlns:r="http://schemas.openxmlformats.org/officeDocument/2006/relationships" r:id="rId1"/>
            </a:rPr>
            <a:t>pushpaldas2001@gmail.com</a:t>
          </a:r>
          <a:r>
            <a:rPr lang="en-US" dirty="0">
              <a:latin typeface="Century Gothic" panose="020B0502020202020204"/>
            </a:rPr>
            <a:t> .</a:t>
          </a:r>
          <a:endParaRPr lang="en-US" dirty="0"/>
        </a:p>
      </dgm:t>
    </dgm:pt>
    <dgm:pt modelId="{97B60642-2343-41AD-BC39-4C9A33276EC1}" type="parTrans" cxnId="{26E1AB90-9A8A-4F5C-A47A-4708C738E562}">
      <dgm:prSet/>
      <dgm:spPr/>
      <dgm:t>
        <a:bodyPr/>
        <a:lstStyle/>
        <a:p>
          <a:endParaRPr lang="en-US"/>
        </a:p>
      </dgm:t>
    </dgm:pt>
    <dgm:pt modelId="{0FB10379-9940-4B85-9AB7-72D9AA85104A}" type="sibTrans" cxnId="{26E1AB90-9A8A-4F5C-A47A-4708C738E562}">
      <dgm:prSet/>
      <dgm:spPr/>
      <dgm:t>
        <a:bodyPr/>
        <a:lstStyle/>
        <a:p>
          <a:endParaRPr lang="en-US"/>
        </a:p>
      </dgm:t>
    </dgm:pt>
    <dgm:pt modelId="{56E5AC1C-E7EB-4E9C-913F-6F17FC42EA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DISCIPLINE      Electronics and Communication Engineering</a:t>
          </a:r>
          <a:r>
            <a:rPr lang="en-US" dirty="0">
              <a:latin typeface="Century Gothic" panose="020B0502020202020204"/>
            </a:rPr>
            <a:t> .</a:t>
          </a:r>
          <a:endParaRPr lang="en-US" dirty="0"/>
        </a:p>
      </dgm:t>
    </dgm:pt>
    <dgm:pt modelId="{70594CDF-76A7-4594-B788-3079054EAC25}" type="parTrans" cxnId="{21DC5467-4DB9-4A50-9B78-5436E6288830}">
      <dgm:prSet/>
      <dgm:spPr/>
      <dgm:t>
        <a:bodyPr/>
        <a:lstStyle/>
        <a:p>
          <a:endParaRPr lang="en-US"/>
        </a:p>
      </dgm:t>
    </dgm:pt>
    <dgm:pt modelId="{8FE2B6E2-CDAD-4643-BBB8-FF76EAAA463D}" type="sibTrans" cxnId="{21DC5467-4DB9-4A50-9B78-5436E6288830}">
      <dgm:prSet/>
      <dgm:spPr/>
      <dgm:t>
        <a:bodyPr/>
        <a:lstStyle/>
        <a:p>
          <a:endParaRPr lang="en-US"/>
        </a:p>
      </dgm:t>
    </dgm:pt>
    <dgm:pt modelId="{517B3825-C1DD-4ECB-A33E-BF62AD1DE4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YEAR               3rd year</a:t>
          </a:r>
          <a:r>
            <a:rPr lang="en-US" dirty="0">
              <a:latin typeface="Century Gothic" panose="020B0502020202020204"/>
            </a:rPr>
            <a:t> . </a:t>
          </a:r>
          <a:endParaRPr lang="en-US" dirty="0"/>
        </a:p>
      </dgm:t>
    </dgm:pt>
    <dgm:pt modelId="{8A8A974B-9F64-4636-A79B-9FAE2AA95772}" type="parTrans" cxnId="{58FA109A-9D8F-4E2F-BBA7-82A2309620E1}">
      <dgm:prSet/>
      <dgm:spPr/>
      <dgm:t>
        <a:bodyPr/>
        <a:lstStyle/>
        <a:p>
          <a:endParaRPr lang="en-US"/>
        </a:p>
      </dgm:t>
    </dgm:pt>
    <dgm:pt modelId="{C8AC294C-3312-49AF-A38E-5E206CF74AA0}" type="sibTrans" cxnId="{58FA109A-9D8F-4E2F-BBA7-82A2309620E1}">
      <dgm:prSet/>
      <dgm:spPr/>
      <dgm:t>
        <a:bodyPr/>
        <a:lstStyle/>
        <a:p>
          <a:endParaRPr lang="en-US"/>
        </a:p>
      </dgm:t>
    </dgm:pt>
    <dgm:pt modelId="{C449F333-F585-4C52-AA9B-FA1CD2656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MOBILE</a:t>
          </a:r>
          <a:r>
            <a:rPr lang="en-US" dirty="0">
              <a:latin typeface="Century Gothic" panose="020B0502020202020204"/>
            </a:rPr>
            <a:t>           </a:t>
          </a:r>
          <a:r>
            <a:rPr lang="en-GB" dirty="0"/>
            <a:t>8910497557</a:t>
          </a:r>
          <a:r>
            <a:rPr lang="en-GB" dirty="0">
              <a:latin typeface="Century Gothic" panose="020B0502020202020204"/>
            </a:rPr>
            <a:t> .</a:t>
          </a:r>
          <a:endParaRPr lang="en-GB" dirty="0"/>
        </a:p>
      </dgm:t>
    </dgm:pt>
    <dgm:pt modelId="{21488DA1-9175-47DF-B09E-349FAEC0BD01}" type="parTrans" cxnId="{2F31F7BE-FB0E-4BAB-9E8C-CA2484E2EEC2}">
      <dgm:prSet/>
      <dgm:spPr/>
      <dgm:t>
        <a:bodyPr/>
        <a:lstStyle/>
        <a:p>
          <a:endParaRPr lang="en-US"/>
        </a:p>
      </dgm:t>
    </dgm:pt>
    <dgm:pt modelId="{490F43A6-DE26-44F0-838A-367502DC6201}" type="sibTrans" cxnId="{2F31F7BE-FB0E-4BAB-9E8C-CA2484E2EEC2}">
      <dgm:prSet/>
      <dgm:spPr/>
      <dgm:t>
        <a:bodyPr/>
        <a:lstStyle/>
        <a:p>
          <a:endParaRPr lang="en-US"/>
        </a:p>
      </dgm:t>
    </dgm:pt>
    <dgm:pt modelId="{1BAAB36A-BA34-4FF1-BB11-FA3556EE1575}" type="pres">
      <dgm:prSet presAssocID="{9C9B7794-2D6D-46E9-9962-1B7C5C651DC4}" presName="root" presStyleCnt="0">
        <dgm:presLayoutVars>
          <dgm:dir/>
          <dgm:resizeHandles val="exact"/>
        </dgm:presLayoutVars>
      </dgm:prSet>
      <dgm:spPr/>
    </dgm:pt>
    <dgm:pt modelId="{8710244F-1BE0-4052-8B44-929BBE926B06}" type="pres">
      <dgm:prSet presAssocID="{27CD96BB-1DF5-4F49-8A56-0ECEFE58B109}" presName="compNode" presStyleCnt="0"/>
      <dgm:spPr/>
    </dgm:pt>
    <dgm:pt modelId="{4F9C88A0-F7EE-42A6-9012-DA16E41F82AD}" type="pres">
      <dgm:prSet presAssocID="{27CD96BB-1DF5-4F49-8A56-0ECEFE58B109}" presName="bgRect" presStyleLbl="bgShp" presStyleIdx="0" presStyleCnt="5"/>
      <dgm:spPr/>
    </dgm:pt>
    <dgm:pt modelId="{FB157A4D-A493-40A7-BB99-E6CCE70F245C}" type="pres">
      <dgm:prSet presAssocID="{27CD96BB-1DF5-4F49-8A56-0ECEFE58B109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erisk"/>
        </a:ext>
      </dgm:extLst>
    </dgm:pt>
    <dgm:pt modelId="{D997DAFB-C041-41BA-AA01-8756AB0253BC}" type="pres">
      <dgm:prSet presAssocID="{27CD96BB-1DF5-4F49-8A56-0ECEFE58B109}" presName="spaceRect" presStyleCnt="0"/>
      <dgm:spPr/>
    </dgm:pt>
    <dgm:pt modelId="{C78BB61F-B34C-4D9E-8834-846E64B3BBDA}" type="pres">
      <dgm:prSet presAssocID="{27CD96BB-1DF5-4F49-8A56-0ECEFE58B109}" presName="parTx" presStyleLbl="revTx" presStyleIdx="0" presStyleCnt="5">
        <dgm:presLayoutVars>
          <dgm:chMax val="0"/>
          <dgm:chPref val="0"/>
        </dgm:presLayoutVars>
      </dgm:prSet>
      <dgm:spPr/>
    </dgm:pt>
    <dgm:pt modelId="{65A37FE8-13B7-4B8B-B440-F6E1D4128268}" type="pres">
      <dgm:prSet presAssocID="{9BB99E28-24BA-4DB2-8B2A-7CFA006ADAC9}" presName="sibTrans" presStyleCnt="0"/>
      <dgm:spPr/>
    </dgm:pt>
    <dgm:pt modelId="{79C6B836-10A9-4E2F-8085-A9B47A40EF28}" type="pres">
      <dgm:prSet presAssocID="{03F28E0F-DE40-443B-80E0-35B6AE28027F}" presName="compNode" presStyleCnt="0"/>
      <dgm:spPr/>
    </dgm:pt>
    <dgm:pt modelId="{3C9BC99C-117B-4154-A97E-1F900E65949D}" type="pres">
      <dgm:prSet presAssocID="{03F28E0F-DE40-443B-80E0-35B6AE28027F}" presName="bgRect" presStyleLbl="bgShp" presStyleIdx="1" presStyleCnt="5"/>
      <dgm:spPr/>
    </dgm:pt>
    <dgm:pt modelId="{222A8031-9FF8-41D3-BDAF-69B38489021B}" type="pres">
      <dgm:prSet presAssocID="{03F28E0F-DE40-443B-80E0-35B6AE28027F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 Reply"/>
        </a:ext>
      </dgm:extLst>
    </dgm:pt>
    <dgm:pt modelId="{FC03AE11-F764-40AB-8E0E-74E01DA6A149}" type="pres">
      <dgm:prSet presAssocID="{03F28E0F-DE40-443B-80E0-35B6AE28027F}" presName="spaceRect" presStyleCnt="0"/>
      <dgm:spPr/>
    </dgm:pt>
    <dgm:pt modelId="{7831546C-B66D-4B77-9A41-D6661F224D27}" type="pres">
      <dgm:prSet presAssocID="{03F28E0F-DE40-443B-80E0-35B6AE28027F}" presName="parTx" presStyleLbl="revTx" presStyleIdx="1" presStyleCnt="5">
        <dgm:presLayoutVars>
          <dgm:chMax val="0"/>
          <dgm:chPref val="0"/>
        </dgm:presLayoutVars>
      </dgm:prSet>
      <dgm:spPr/>
    </dgm:pt>
    <dgm:pt modelId="{4E834853-ED0B-4339-B89D-2FF0F41172F2}" type="pres">
      <dgm:prSet presAssocID="{0FB10379-9940-4B85-9AB7-72D9AA85104A}" presName="sibTrans" presStyleCnt="0"/>
      <dgm:spPr/>
    </dgm:pt>
    <dgm:pt modelId="{17B4EAD2-8549-4EFD-A4A1-3AA42B01E87E}" type="pres">
      <dgm:prSet presAssocID="{56E5AC1C-E7EB-4E9C-913F-6F17FC42EA5E}" presName="compNode" presStyleCnt="0"/>
      <dgm:spPr/>
    </dgm:pt>
    <dgm:pt modelId="{3A4AD12C-4926-4498-8881-38CA79AF12B1}" type="pres">
      <dgm:prSet presAssocID="{56E5AC1C-E7EB-4E9C-913F-6F17FC42EA5E}" presName="bgRect" presStyleLbl="bgShp" presStyleIdx="2" presStyleCnt="5"/>
      <dgm:spPr/>
    </dgm:pt>
    <dgm:pt modelId="{E9AFEF67-0FC9-462C-8EA6-FF38FB346408}" type="pres">
      <dgm:prSet presAssocID="{56E5AC1C-E7EB-4E9C-913F-6F17FC42EA5E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113CBDEB-77BE-433F-9766-26E118B61FA7}" type="pres">
      <dgm:prSet presAssocID="{56E5AC1C-E7EB-4E9C-913F-6F17FC42EA5E}" presName="spaceRect" presStyleCnt="0"/>
      <dgm:spPr/>
    </dgm:pt>
    <dgm:pt modelId="{2D5E6B11-B403-4EBC-8C68-393B92926B32}" type="pres">
      <dgm:prSet presAssocID="{56E5AC1C-E7EB-4E9C-913F-6F17FC42EA5E}" presName="parTx" presStyleLbl="revTx" presStyleIdx="2" presStyleCnt="5">
        <dgm:presLayoutVars>
          <dgm:chMax val="0"/>
          <dgm:chPref val="0"/>
        </dgm:presLayoutVars>
      </dgm:prSet>
      <dgm:spPr/>
    </dgm:pt>
    <dgm:pt modelId="{04FB791E-CBA8-408C-8B40-9F067992484F}" type="pres">
      <dgm:prSet presAssocID="{8FE2B6E2-CDAD-4643-BBB8-FF76EAAA463D}" presName="sibTrans" presStyleCnt="0"/>
      <dgm:spPr/>
    </dgm:pt>
    <dgm:pt modelId="{5F225EA3-3D97-4718-9EAF-526D668B6249}" type="pres">
      <dgm:prSet presAssocID="{517B3825-C1DD-4ECB-A33E-BF62AD1DE4F4}" presName="compNode" presStyleCnt="0"/>
      <dgm:spPr/>
    </dgm:pt>
    <dgm:pt modelId="{13D3C7A0-2113-45CC-AA29-4164452A47E8}" type="pres">
      <dgm:prSet presAssocID="{517B3825-C1DD-4ECB-A33E-BF62AD1DE4F4}" presName="bgRect" presStyleLbl="bgShp" presStyleIdx="3" presStyleCnt="5"/>
      <dgm:spPr/>
    </dgm:pt>
    <dgm:pt modelId="{5FA4CAB5-3B69-4A39-82A9-9B1B87AD0D33}" type="pres">
      <dgm:prSet presAssocID="{517B3825-C1DD-4ECB-A33E-BF62AD1DE4F4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53C04F33-EE82-40AC-A827-A4445BF5E7E3}" type="pres">
      <dgm:prSet presAssocID="{517B3825-C1DD-4ECB-A33E-BF62AD1DE4F4}" presName="spaceRect" presStyleCnt="0"/>
      <dgm:spPr/>
    </dgm:pt>
    <dgm:pt modelId="{FCDF5F3F-0422-4216-9859-725C45C13341}" type="pres">
      <dgm:prSet presAssocID="{517B3825-C1DD-4ECB-A33E-BF62AD1DE4F4}" presName="parTx" presStyleLbl="revTx" presStyleIdx="3" presStyleCnt="5">
        <dgm:presLayoutVars>
          <dgm:chMax val="0"/>
          <dgm:chPref val="0"/>
        </dgm:presLayoutVars>
      </dgm:prSet>
      <dgm:spPr/>
    </dgm:pt>
    <dgm:pt modelId="{6FF5A74D-A99E-4DD8-B1FB-F2071578171A}" type="pres">
      <dgm:prSet presAssocID="{C8AC294C-3312-49AF-A38E-5E206CF74AA0}" presName="sibTrans" presStyleCnt="0"/>
      <dgm:spPr/>
    </dgm:pt>
    <dgm:pt modelId="{3F4AF127-A7FE-4E25-939D-F1FB623BA2DA}" type="pres">
      <dgm:prSet presAssocID="{C449F333-F585-4C52-AA9B-FA1CD2656786}" presName="compNode" presStyleCnt="0"/>
      <dgm:spPr/>
    </dgm:pt>
    <dgm:pt modelId="{7CA04802-0873-4E2C-B51C-4255D0D4F85A}" type="pres">
      <dgm:prSet presAssocID="{C449F333-F585-4C52-AA9B-FA1CD2656786}" presName="bgRect" presStyleLbl="bgShp" presStyleIdx="4" presStyleCnt="5"/>
      <dgm:spPr/>
    </dgm:pt>
    <dgm:pt modelId="{613C52AD-6692-456A-905D-1E2AA6AF1F02}" type="pres">
      <dgm:prSet presAssocID="{C449F333-F585-4C52-AA9B-FA1CD2656786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Tower"/>
        </a:ext>
      </dgm:extLst>
    </dgm:pt>
    <dgm:pt modelId="{9117EFBC-EBEC-4803-96EA-3B189F6293B6}" type="pres">
      <dgm:prSet presAssocID="{C449F333-F585-4C52-AA9B-FA1CD2656786}" presName="spaceRect" presStyleCnt="0"/>
      <dgm:spPr/>
    </dgm:pt>
    <dgm:pt modelId="{030F61C8-990C-4D10-BBEF-342233FA90A0}" type="pres">
      <dgm:prSet presAssocID="{C449F333-F585-4C52-AA9B-FA1CD26567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8622C41-8916-4304-866A-28587662AF3B}" type="presOf" srcId="{9C9B7794-2D6D-46E9-9962-1B7C5C651DC4}" destId="{1BAAB36A-BA34-4FF1-BB11-FA3556EE1575}" srcOrd="0" destOrd="0" presId="urn:microsoft.com/office/officeart/2018/2/layout/IconVerticalSolidList"/>
    <dgm:cxn modelId="{21DC5467-4DB9-4A50-9B78-5436E6288830}" srcId="{9C9B7794-2D6D-46E9-9962-1B7C5C651DC4}" destId="{56E5AC1C-E7EB-4E9C-913F-6F17FC42EA5E}" srcOrd="2" destOrd="0" parTransId="{70594CDF-76A7-4594-B788-3079054EAC25}" sibTransId="{8FE2B6E2-CDAD-4643-BBB8-FF76EAAA463D}"/>
    <dgm:cxn modelId="{0EA9ED4C-9FD6-4B33-BC23-D3F3D199E77E}" type="presOf" srcId="{27CD96BB-1DF5-4F49-8A56-0ECEFE58B109}" destId="{C78BB61F-B34C-4D9E-8834-846E64B3BBDA}" srcOrd="0" destOrd="0" presId="urn:microsoft.com/office/officeart/2018/2/layout/IconVerticalSolidList"/>
    <dgm:cxn modelId="{72F1868A-27F8-4873-A6DD-45141D917442}" type="presOf" srcId="{03F28E0F-DE40-443B-80E0-35B6AE28027F}" destId="{7831546C-B66D-4B77-9A41-D6661F224D27}" srcOrd="0" destOrd="0" presId="urn:microsoft.com/office/officeart/2018/2/layout/IconVerticalSolidList"/>
    <dgm:cxn modelId="{26E1AB90-9A8A-4F5C-A47A-4708C738E562}" srcId="{9C9B7794-2D6D-46E9-9962-1B7C5C651DC4}" destId="{03F28E0F-DE40-443B-80E0-35B6AE28027F}" srcOrd="1" destOrd="0" parTransId="{97B60642-2343-41AD-BC39-4C9A33276EC1}" sibTransId="{0FB10379-9940-4B85-9AB7-72D9AA85104A}"/>
    <dgm:cxn modelId="{58FA109A-9D8F-4E2F-BBA7-82A2309620E1}" srcId="{9C9B7794-2D6D-46E9-9962-1B7C5C651DC4}" destId="{517B3825-C1DD-4ECB-A33E-BF62AD1DE4F4}" srcOrd="3" destOrd="0" parTransId="{8A8A974B-9F64-4636-A79B-9FAE2AA95772}" sibTransId="{C8AC294C-3312-49AF-A38E-5E206CF74AA0}"/>
    <dgm:cxn modelId="{D1E219AB-B063-4F27-95FF-475E725EDFC8}" type="presOf" srcId="{C449F333-F585-4C52-AA9B-FA1CD2656786}" destId="{030F61C8-990C-4D10-BBEF-342233FA90A0}" srcOrd="0" destOrd="0" presId="urn:microsoft.com/office/officeart/2018/2/layout/IconVerticalSolidList"/>
    <dgm:cxn modelId="{2F31F7BE-FB0E-4BAB-9E8C-CA2484E2EEC2}" srcId="{9C9B7794-2D6D-46E9-9962-1B7C5C651DC4}" destId="{C449F333-F585-4C52-AA9B-FA1CD2656786}" srcOrd="4" destOrd="0" parTransId="{21488DA1-9175-47DF-B09E-349FAEC0BD01}" sibTransId="{490F43A6-DE26-44F0-838A-367502DC6201}"/>
    <dgm:cxn modelId="{7C5479F2-9968-4BEC-8A05-EFE218250289}" type="presOf" srcId="{56E5AC1C-E7EB-4E9C-913F-6F17FC42EA5E}" destId="{2D5E6B11-B403-4EBC-8C68-393B92926B32}" srcOrd="0" destOrd="0" presId="urn:microsoft.com/office/officeart/2018/2/layout/IconVerticalSolidList"/>
    <dgm:cxn modelId="{2CBA9CF8-1C9D-4207-952F-44D730357325}" srcId="{9C9B7794-2D6D-46E9-9962-1B7C5C651DC4}" destId="{27CD96BB-1DF5-4F49-8A56-0ECEFE58B109}" srcOrd="0" destOrd="0" parTransId="{AC80135E-C386-4567-B7E5-3606D9F21F67}" sibTransId="{9BB99E28-24BA-4DB2-8B2A-7CFA006ADAC9}"/>
    <dgm:cxn modelId="{9BC958F9-5AE4-4510-BFDD-E294F5BB81E5}" type="presOf" srcId="{517B3825-C1DD-4ECB-A33E-BF62AD1DE4F4}" destId="{FCDF5F3F-0422-4216-9859-725C45C13341}" srcOrd="0" destOrd="0" presId="urn:microsoft.com/office/officeart/2018/2/layout/IconVerticalSolidList"/>
    <dgm:cxn modelId="{BC0C00F8-F9AF-4F8C-B842-F097747117B2}" type="presParOf" srcId="{1BAAB36A-BA34-4FF1-BB11-FA3556EE1575}" destId="{8710244F-1BE0-4052-8B44-929BBE926B06}" srcOrd="0" destOrd="0" presId="urn:microsoft.com/office/officeart/2018/2/layout/IconVerticalSolidList"/>
    <dgm:cxn modelId="{BC637D24-4767-40C1-95A4-258818E881B3}" type="presParOf" srcId="{8710244F-1BE0-4052-8B44-929BBE926B06}" destId="{4F9C88A0-F7EE-42A6-9012-DA16E41F82AD}" srcOrd="0" destOrd="0" presId="urn:microsoft.com/office/officeart/2018/2/layout/IconVerticalSolidList"/>
    <dgm:cxn modelId="{DB4BF209-FFC5-440C-AC6B-4D45C82B74F7}" type="presParOf" srcId="{8710244F-1BE0-4052-8B44-929BBE926B06}" destId="{FB157A4D-A493-40A7-BB99-E6CCE70F245C}" srcOrd="1" destOrd="0" presId="urn:microsoft.com/office/officeart/2018/2/layout/IconVerticalSolidList"/>
    <dgm:cxn modelId="{86536C2F-398C-4112-A0D4-AE52F8C1EFD6}" type="presParOf" srcId="{8710244F-1BE0-4052-8B44-929BBE926B06}" destId="{D997DAFB-C041-41BA-AA01-8756AB0253BC}" srcOrd="2" destOrd="0" presId="urn:microsoft.com/office/officeart/2018/2/layout/IconVerticalSolidList"/>
    <dgm:cxn modelId="{DD62BA84-EBD0-4B31-ADC3-7FF11D836701}" type="presParOf" srcId="{8710244F-1BE0-4052-8B44-929BBE926B06}" destId="{C78BB61F-B34C-4D9E-8834-846E64B3BBDA}" srcOrd="3" destOrd="0" presId="urn:microsoft.com/office/officeart/2018/2/layout/IconVerticalSolidList"/>
    <dgm:cxn modelId="{1F82131B-5231-4A47-9FF9-2DFA297246F5}" type="presParOf" srcId="{1BAAB36A-BA34-4FF1-BB11-FA3556EE1575}" destId="{65A37FE8-13B7-4B8B-B440-F6E1D4128268}" srcOrd="1" destOrd="0" presId="urn:microsoft.com/office/officeart/2018/2/layout/IconVerticalSolidList"/>
    <dgm:cxn modelId="{22C8B097-8228-419A-BD07-BF00C8933B38}" type="presParOf" srcId="{1BAAB36A-BA34-4FF1-BB11-FA3556EE1575}" destId="{79C6B836-10A9-4E2F-8085-A9B47A40EF28}" srcOrd="2" destOrd="0" presId="urn:microsoft.com/office/officeart/2018/2/layout/IconVerticalSolidList"/>
    <dgm:cxn modelId="{FF0C8459-DDCF-42C8-8A98-CBCAB8A1FC3D}" type="presParOf" srcId="{79C6B836-10A9-4E2F-8085-A9B47A40EF28}" destId="{3C9BC99C-117B-4154-A97E-1F900E65949D}" srcOrd="0" destOrd="0" presId="urn:microsoft.com/office/officeart/2018/2/layout/IconVerticalSolidList"/>
    <dgm:cxn modelId="{2D499E5C-A4AD-4A12-9373-A8A0F375461A}" type="presParOf" srcId="{79C6B836-10A9-4E2F-8085-A9B47A40EF28}" destId="{222A8031-9FF8-41D3-BDAF-69B38489021B}" srcOrd="1" destOrd="0" presId="urn:microsoft.com/office/officeart/2018/2/layout/IconVerticalSolidList"/>
    <dgm:cxn modelId="{D9276010-57B9-45B5-B8CB-2845600491EB}" type="presParOf" srcId="{79C6B836-10A9-4E2F-8085-A9B47A40EF28}" destId="{FC03AE11-F764-40AB-8E0E-74E01DA6A149}" srcOrd="2" destOrd="0" presId="urn:microsoft.com/office/officeart/2018/2/layout/IconVerticalSolidList"/>
    <dgm:cxn modelId="{BDA01ACB-A700-4A16-AFA2-A883C2677C83}" type="presParOf" srcId="{79C6B836-10A9-4E2F-8085-A9B47A40EF28}" destId="{7831546C-B66D-4B77-9A41-D6661F224D27}" srcOrd="3" destOrd="0" presId="urn:microsoft.com/office/officeart/2018/2/layout/IconVerticalSolidList"/>
    <dgm:cxn modelId="{ACB32A56-77F9-4961-BCBD-DB9170FE094F}" type="presParOf" srcId="{1BAAB36A-BA34-4FF1-BB11-FA3556EE1575}" destId="{4E834853-ED0B-4339-B89D-2FF0F41172F2}" srcOrd="3" destOrd="0" presId="urn:microsoft.com/office/officeart/2018/2/layout/IconVerticalSolidList"/>
    <dgm:cxn modelId="{1DC566BB-485F-4ED0-A96D-4098C909FD85}" type="presParOf" srcId="{1BAAB36A-BA34-4FF1-BB11-FA3556EE1575}" destId="{17B4EAD2-8549-4EFD-A4A1-3AA42B01E87E}" srcOrd="4" destOrd="0" presId="urn:microsoft.com/office/officeart/2018/2/layout/IconVerticalSolidList"/>
    <dgm:cxn modelId="{13B040F6-B15D-4E56-B70B-503B8858FF54}" type="presParOf" srcId="{17B4EAD2-8549-4EFD-A4A1-3AA42B01E87E}" destId="{3A4AD12C-4926-4498-8881-38CA79AF12B1}" srcOrd="0" destOrd="0" presId="urn:microsoft.com/office/officeart/2018/2/layout/IconVerticalSolidList"/>
    <dgm:cxn modelId="{83175C26-F099-4705-860C-7CD12EE15575}" type="presParOf" srcId="{17B4EAD2-8549-4EFD-A4A1-3AA42B01E87E}" destId="{E9AFEF67-0FC9-462C-8EA6-FF38FB346408}" srcOrd="1" destOrd="0" presId="urn:microsoft.com/office/officeart/2018/2/layout/IconVerticalSolidList"/>
    <dgm:cxn modelId="{66EBA14F-F9EB-4C35-8627-D3D615A8BFF7}" type="presParOf" srcId="{17B4EAD2-8549-4EFD-A4A1-3AA42B01E87E}" destId="{113CBDEB-77BE-433F-9766-26E118B61FA7}" srcOrd="2" destOrd="0" presId="urn:microsoft.com/office/officeart/2018/2/layout/IconVerticalSolidList"/>
    <dgm:cxn modelId="{FA33FCEB-0DA7-40AB-A767-9999C7318AD8}" type="presParOf" srcId="{17B4EAD2-8549-4EFD-A4A1-3AA42B01E87E}" destId="{2D5E6B11-B403-4EBC-8C68-393B92926B32}" srcOrd="3" destOrd="0" presId="urn:microsoft.com/office/officeart/2018/2/layout/IconVerticalSolidList"/>
    <dgm:cxn modelId="{B45B8A66-7FE8-4C38-BBBD-903D317AFEA1}" type="presParOf" srcId="{1BAAB36A-BA34-4FF1-BB11-FA3556EE1575}" destId="{04FB791E-CBA8-408C-8B40-9F067992484F}" srcOrd="5" destOrd="0" presId="urn:microsoft.com/office/officeart/2018/2/layout/IconVerticalSolidList"/>
    <dgm:cxn modelId="{6BA32DC4-ADA5-49B7-9242-6AB041778E7A}" type="presParOf" srcId="{1BAAB36A-BA34-4FF1-BB11-FA3556EE1575}" destId="{5F225EA3-3D97-4718-9EAF-526D668B6249}" srcOrd="6" destOrd="0" presId="urn:microsoft.com/office/officeart/2018/2/layout/IconVerticalSolidList"/>
    <dgm:cxn modelId="{868696A2-6C2A-47EF-894C-899921CA7BD3}" type="presParOf" srcId="{5F225EA3-3D97-4718-9EAF-526D668B6249}" destId="{13D3C7A0-2113-45CC-AA29-4164452A47E8}" srcOrd="0" destOrd="0" presId="urn:microsoft.com/office/officeart/2018/2/layout/IconVerticalSolidList"/>
    <dgm:cxn modelId="{BC91070B-A186-4098-B7F7-8E5BB5F920E1}" type="presParOf" srcId="{5F225EA3-3D97-4718-9EAF-526D668B6249}" destId="{5FA4CAB5-3B69-4A39-82A9-9B1B87AD0D33}" srcOrd="1" destOrd="0" presId="urn:microsoft.com/office/officeart/2018/2/layout/IconVerticalSolidList"/>
    <dgm:cxn modelId="{3E9C24DA-5206-486F-B3DE-9EAFCEC95FFD}" type="presParOf" srcId="{5F225EA3-3D97-4718-9EAF-526D668B6249}" destId="{53C04F33-EE82-40AC-A827-A4445BF5E7E3}" srcOrd="2" destOrd="0" presId="urn:microsoft.com/office/officeart/2018/2/layout/IconVerticalSolidList"/>
    <dgm:cxn modelId="{6724AF81-F080-455E-B0EA-517331B2BA27}" type="presParOf" srcId="{5F225EA3-3D97-4718-9EAF-526D668B6249}" destId="{FCDF5F3F-0422-4216-9859-725C45C13341}" srcOrd="3" destOrd="0" presId="urn:microsoft.com/office/officeart/2018/2/layout/IconVerticalSolidList"/>
    <dgm:cxn modelId="{05677D1A-B918-40E8-94C9-B1086F79CC93}" type="presParOf" srcId="{1BAAB36A-BA34-4FF1-BB11-FA3556EE1575}" destId="{6FF5A74D-A99E-4DD8-B1FB-F2071578171A}" srcOrd="7" destOrd="0" presId="urn:microsoft.com/office/officeart/2018/2/layout/IconVerticalSolidList"/>
    <dgm:cxn modelId="{E9BFCBBE-F4C8-491C-B81F-36FDF98AA833}" type="presParOf" srcId="{1BAAB36A-BA34-4FF1-BB11-FA3556EE1575}" destId="{3F4AF127-A7FE-4E25-939D-F1FB623BA2DA}" srcOrd="8" destOrd="0" presId="urn:microsoft.com/office/officeart/2018/2/layout/IconVerticalSolidList"/>
    <dgm:cxn modelId="{C6D53779-1F13-4A94-8DF7-AA297C817266}" type="presParOf" srcId="{3F4AF127-A7FE-4E25-939D-F1FB623BA2DA}" destId="{7CA04802-0873-4E2C-B51C-4255D0D4F85A}" srcOrd="0" destOrd="0" presId="urn:microsoft.com/office/officeart/2018/2/layout/IconVerticalSolidList"/>
    <dgm:cxn modelId="{8F8C0305-7580-4D63-B8E6-C3EC826A8947}" type="presParOf" srcId="{3F4AF127-A7FE-4E25-939D-F1FB623BA2DA}" destId="{613C52AD-6692-456A-905D-1E2AA6AF1F02}" srcOrd="1" destOrd="0" presId="urn:microsoft.com/office/officeart/2018/2/layout/IconVerticalSolidList"/>
    <dgm:cxn modelId="{7C3FED15-B16C-45F9-BD23-24E8081617D1}" type="presParOf" srcId="{3F4AF127-A7FE-4E25-939D-F1FB623BA2DA}" destId="{9117EFBC-EBEC-4803-96EA-3B189F6293B6}" srcOrd="2" destOrd="0" presId="urn:microsoft.com/office/officeart/2018/2/layout/IconVerticalSolidList"/>
    <dgm:cxn modelId="{1E8B6F3C-9564-4696-9660-900E6C5FE9F6}" type="presParOf" srcId="{3F4AF127-A7FE-4E25-939D-F1FB623BA2DA}" destId="{030F61C8-990C-4D10-BBEF-342233FA9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9B7794-2D6D-46E9-9962-1B7C5C651DC4}" type="doc">
      <dgm:prSet loTypeId="urn:microsoft.com/office/officeart/2018/2/layout/IconVerticalSolidList" loCatId="icon" qsTypeId="urn:microsoft.com/office/officeart/2005/8/quickstyle/3d4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CD96BB-1DF5-4F49-8A56-0ECEFE58B1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NAME                 Abhishek Sarkar</a:t>
          </a:r>
          <a:r>
            <a:rPr lang="en-US" b="0" i="0" dirty="0">
              <a:latin typeface="Century Gothic" panose="020B0502020202020204"/>
            </a:rPr>
            <a:t>.</a:t>
          </a:r>
          <a:endParaRPr lang="en-US" b="0" i="0" dirty="0"/>
        </a:p>
      </dgm:t>
    </dgm:pt>
    <dgm:pt modelId="{AC80135E-C386-4567-B7E5-3606D9F21F67}" type="parTrans" cxnId="{2CBA9CF8-1C9D-4207-952F-44D730357325}">
      <dgm:prSet/>
      <dgm:spPr/>
      <dgm:t>
        <a:bodyPr/>
        <a:lstStyle/>
        <a:p>
          <a:endParaRPr lang="en-US"/>
        </a:p>
      </dgm:t>
    </dgm:pt>
    <dgm:pt modelId="{9BB99E28-24BA-4DB2-8B2A-7CFA006ADAC9}" type="sibTrans" cxnId="{2CBA9CF8-1C9D-4207-952F-44D730357325}">
      <dgm:prSet/>
      <dgm:spPr/>
      <dgm:t>
        <a:bodyPr/>
        <a:lstStyle/>
        <a:p>
          <a:endParaRPr lang="en-US"/>
        </a:p>
      </dgm:t>
    </dgm:pt>
    <dgm:pt modelId="{03F28E0F-DE40-443B-80E0-35B6AE2802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EMAIL ID         </a:t>
          </a:r>
          <a:r>
            <a:rPr lang="en-US" b="0" i="0" dirty="0">
              <a:latin typeface="Century Gothic" panose="020B0502020202020204"/>
            </a:rPr>
            <a:t> </a:t>
          </a:r>
          <a:r>
            <a:rPr lang="en-GB" b="0" i="0" dirty="0">
              <a:hlinkClick xmlns:r="http://schemas.openxmlformats.org/officeDocument/2006/relationships" r:id="rId1"/>
            </a:rPr>
            <a:t>abhisrkr007@gmail.com</a:t>
          </a:r>
          <a:r>
            <a:rPr lang="en-GB" b="0" dirty="0">
              <a:latin typeface="Century Gothic" panose="020B0502020202020204"/>
            </a:rPr>
            <a:t> .</a:t>
          </a:r>
          <a:endParaRPr lang="en-GB" b="1" dirty="0"/>
        </a:p>
      </dgm:t>
    </dgm:pt>
    <dgm:pt modelId="{97B60642-2343-41AD-BC39-4C9A33276EC1}" type="parTrans" cxnId="{26E1AB90-9A8A-4F5C-A47A-4708C738E562}">
      <dgm:prSet/>
      <dgm:spPr/>
      <dgm:t>
        <a:bodyPr/>
        <a:lstStyle/>
        <a:p>
          <a:endParaRPr lang="en-US"/>
        </a:p>
      </dgm:t>
    </dgm:pt>
    <dgm:pt modelId="{0FB10379-9940-4B85-9AB7-72D9AA85104A}" type="sibTrans" cxnId="{26E1AB90-9A8A-4F5C-A47A-4708C738E562}">
      <dgm:prSet/>
      <dgm:spPr/>
      <dgm:t>
        <a:bodyPr/>
        <a:lstStyle/>
        <a:p>
          <a:endParaRPr lang="en-US"/>
        </a:p>
      </dgm:t>
    </dgm:pt>
    <dgm:pt modelId="{56E5AC1C-E7EB-4E9C-913F-6F17FC42EA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DISCIPLINE      Electronics and </a:t>
          </a:r>
          <a:r>
            <a:rPr lang="en-US" b="0" i="0" dirty="0">
              <a:latin typeface="Century Gothic" panose="020B0502020202020204"/>
            </a:rPr>
            <a:t>Teleommunication</a:t>
          </a:r>
          <a:r>
            <a:rPr lang="en-US" b="0" i="0" dirty="0"/>
            <a:t> Engineering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70594CDF-76A7-4594-B788-3079054EAC25}" type="parTrans" cxnId="{21DC5467-4DB9-4A50-9B78-5436E6288830}">
      <dgm:prSet/>
      <dgm:spPr/>
      <dgm:t>
        <a:bodyPr/>
        <a:lstStyle/>
        <a:p>
          <a:endParaRPr lang="en-US"/>
        </a:p>
      </dgm:t>
    </dgm:pt>
    <dgm:pt modelId="{8FE2B6E2-CDAD-4643-BBB8-FF76EAAA463D}" type="sibTrans" cxnId="{21DC5467-4DB9-4A50-9B78-5436E6288830}">
      <dgm:prSet/>
      <dgm:spPr/>
      <dgm:t>
        <a:bodyPr/>
        <a:lstStyle/>
        <a:p>
          <a:endParaRPr lang="en-US"/>
        </a:p>
      </dgm:t>
    </dgm:pt>
    <dgm:pt modelId="{517B3825-C1DD-4ECB-A33E-BF62AD1DE4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YEAR               3rd year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8A8A974B-9F64-4636-A79B-9FAE2AA95772}" type="parTrans" cxnId="{58FA109A-9D8F-4E2F-BBA7-82A2309620E1}">
      <dgm:prSet/>
      <dgm:spPr/>
      <dgm:t>
        <a:bodyPr/>
        <a:lstStyle/>
        <a:p>
          <a:endParaRPr lang="en-US"/>
        </a:p>
      </dgm:t>
    </dgm:pt>
    <dgm:pt modelId="{C8AC294C-3312-49AF-A38E-5E206CF74AA0}" type="sibTrans" cxnId="{58FA109A-9D8F-4E2F-BBA7-82A2309620E1}">
      <dgm:prSet/>
      <dgm:spPr/>
      <dgm:t>
        <a:bodyPr/>
        <a:lstStyle/>
        <a:p>
          <a:endParaRPr lang="en-US"/>
        </a:p>
      </dgm:t>
    </dgm:pt>
    <dgm:pt modelId="{C449F333-F585-4C52-AA9B-FA1CD2656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MOBILE</a:t>
          </a:r>
          <a:r>
            <a:rPr lang="en-US" dirty="0">
              <a:latin typeface="Century Gothic" panose="020B0502020202020204"/>
            </a:rPr>
            <a:t>           </a:t>
          </a:r>
          <a:r>
            <a:rPr lang="en-GB" dirty="0"/>
            <a:t>6290782054</a:t>
          </a:r>
          <a:r>
            <a:rPr lang="en-GB" b="1" dirty="0"/>
            <a:t>.</a:t>
          </a:r>
          <a:endParaRPr lang="en-US" dirty="0"/>
        </a:p>
      </dgm:t>
    </dgm:pt>
    <dgm:pt modelId="{21488DA1-9175-47DF-B09E-349FAEC0BD01}" type="parTrans" cxnId="{2F31F7BE-FB0E-4BAB-9E8C-CA2484E2EEC2}">
      <dgm:prSet/>
      <dgm:spPr/>
      <dgm:t>
        <a:bodyPr/>
        <a:lstStyle/>
        <a:p>
          <a:endParaRPr lang="en-US"/>
        </a:p>
      </dgm:t>
    </dgm:pt>
    <dgm:pt modelId="{490F43A6-DE26-44F0-838A-367502DC6201}" type="sibTrans" cxnId="{2F31F7BE-FB0E-4BAB-9E8C-CA2484E2EEC2}">
      <dgm:prSet/>
      <dgm:spPr/>
      <dgm:t>
        <a:bodyPr/>
        <a:lstStyle/>
        <a:p>
          <a:endParaRPr lang="en-US"/>
        </a:p>
      </dgm:t>
    </dgm:pt>
    <dgm:pt modelId="{1BAAB36A-BA34-4FF1-BB11-FA3556EE1575}" type="pres">
      <dgm:prSet presAssocID="{9C9B7794-2D6D-46E9-9962-1B7C5C651DC4}" presName="root" presStyleCnt="0">
        <dgm:presLayoutVars>
          <dgm:dir/>
          <dgm:resizeHandles val="exact"/>
        </dgm:presLayoutVars>
      </dgm:prSet>
      <dgm:spPr/>
    </dgm:pt>
    <dgm:pt modelId="{8710244F-1BE0-4052-8B44-929BBE926B06}" type="pres">
      <dgm:prSet presAssocID="{27CD96BB-1DF5-4F49-8A56-0ECEFE58B109}" presName="compNode" presStyleCnt="0"/>
      <dgm:spPr/>
    </dgm:pt>
    <dgm:pt modelId="{4F9C88A0-F7EE-42A6-9012-DA16E41F82AD}" type="pres">
      <dgm:prSet presAssocID="{27CD96BB-1DF5-4F49-8A56-0ECEFE58B109}" presName="bgRect" presStyleLbl="bgShp" presStyleIdx="0" presStyleCnt="5"/>
      <dgm:spPr/>
    </dgm:pt>
    <dgm:pt modelId="{FB157A4D-A493-40A7-BB99-E6CCE70F245C}" type="pres">
      <dgm:prSet presAssocID="{27CD96BB-1DF5-4F49-8A56-0ECEFE58B109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erisk"/>
        </a:ext>
      </dgm:extLst>
    </dgm:pt>
    <dgm:pt modelId="{D997DAFB-C041-41BA-AA01-8756AB0253BC}" type="pres">
      <dgm:prSet presAssocID="{27CD96BB-1DF5-4F49-8A56-0ECEFE58B109}" presName="spaceRect" presStyleCnt="0"/>
      <dgm:spPr/>
    </dgm:pt>
    <dgm:pt modelId="{C78BB61F-B34C-4D9E-8834-846E64B3BBDA}" type="pres">
      <dgm:prSet presAssocID="{27CD96BB-1DF5-4F49-8A56-0ECEFE58B109}" presName="parTx" presStyleLbl="revTx" presStyleIdx="0" presStyleCnt="5">
        <dgm:presLayoutVars>
          <dgm:chMax val="0"/>
          <dgm:chPref val="0"/>
        </dgm:presLayoutVars>
      </dgm:prSet>
      <dgm:spPr/>
    </dgm:pt>
    <dgm:pt modelId="{65A37FE8-13B7-4B8B-B440-F6E1D4128268}" type="pres">
      <dgm:prSet presAssocID="{9BB99E28-24BA-4DB2-8B2A-7CFA006ADAC9}" presName="sibTrans" presStyleCnt="0"/>
      <dgm:spPr/>
    </dgm:pt>
    <dgm:pt modelId="{79C6B836-10A9-4E2F-8085-A9B47A40EF28}" type="pres">
      <dgm:prSet presAssocID="{03F28E0F-DE40-443B-80E0-35B6AE28027F}" presName="compNode" presStyleCnt="0"/>
      <dgm:spPr/>
    </dgm:pt>
    <dgm:pt modelId="{3C9BC99C-117B-4154-A97E-1F900E65949D}" type="pres">
      <dgm:prSet presAssocID="{03F28E0F-DE40-443B-80E0-35B6AE28027F}" presName="bgRect" presStyleLbl="bgShp" presStyleIdx="1" presStyleCnt="5"/>
      <dgm:spPr/>
    </dgm:pt>
    <dgm:pt modelId="{222A8031-9FF8-41D3-BDAF-69B38489021B}" type="pres">
      <dgm:prSet presAssocID="{03F28E0F-DE40-443B-80E0-35B6AE28027F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 Reply"/>
        </a:ext>
      </dgm:extLst>
    </dgm:pt>
    <dgm:pt modelId="{FC03AE11-F764-40AB-8E0E-74E01DA6A149}" type="pres">
      <dgm:prSet presAssocID="{03F28E0F-DE40-443B-80E0-35B6AE28027F}" presName="spaceRect" presStyleCnt="0"/>
      <dgm:spPr/>
    </dgm:pt>
    <dgm:pt modelId="{7831546C-B66D-4B77-9A41-D6661F224D27}" type="pres">
      <dgm:prSet presAssocID="{03F28E0F-DE40-443B-80E0-35B6AE28027F}" presName="parTx" presStyleLbl="revTx" presStyleIdx="1" presStyleCnt="5">
        <dgm:presLayoutVars>
          <dgm:chMax val="0"/>
          <dgm:chPref val="0"/>
        </dgm:presLayoutVars>
      </dgm:prSet>
      <dgm:spPr/>
    </dgm:pt>
    <dgm:pt modelId="{4E834853-ED0B-4339-B89D-2FF0F41172F2}" type="pres">
      <dgm:prSet presAssocID="{0FB10379-9940-4B85-9AB7-72D9AA85104A}" presName="sibTrans" presStyleCnt="0"/>
      <dgm:spPr/>
    </dgm:pt>
    <dgm:pt modelId="{17B4EAD2-8549-4EFD-A4A1-3AA42B01E87E}" type="pres">
      <dgm:prSet presAssocID="{56E5AC1C-E7EB-4E9C-913F-6F17FC42EA5E}" presName="compNode" presStyleCnt="0"/>
      <dgm:spPr/>
    </dgm:pt>
    <dgm:pt modelId="{3A4AD12C-4926-4498-8881-38CA79AF12B1}" type="pres">
      <dgm:prSet presAssocID="{56E5AC1C-E7EB-4E9C-913F-6F17FC42EA5E}" presName="bgRect" presStyleLbl="bgShp" presStyleIdx="2" presStyleCnt="5"/>
      <dgm:spPr/>
    </dgm:pt>
    <dgm:pt modelId="{E9AFEF67-0FC9-462C-8EA6-FF38FB346408}" type="pres">
      <dgm:prSet presAssocID="{56E5AC1C-E7EB-4E9C-913F-6F17FC42EA5E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113CBDEB-77BE-433F-9766-26E118B61FA7}" type="pres">
      <dgm:prSet presAssocID="{56E5AC1C-E7EB-4E9C-913F-6F17FC42EA5E}" presName="spaceRect" presStyleCnt="0"/>
      <dgm:spPr/>
    </dgm:pt>
    <dgm:pt modelId="{2D5E6B11-B403-4EBC-8C68-393B92926B32}" type="pres">
      <dgm:prSet presAssocID="{56E5AC1C-E7EB-4E9C-913F-6F17FC42EA5E}" presName="parTx" presStyleLbl="revTx" presStyleIdx="2" presStyleCnt="5">
        <dgm:presLayoutVars>
          <dgm:chMax val="0"/>
          <dgm:chPref val="0"/>
        </dgm:presLayoutVars>
      </dgm:prSet>
      <dgm:spPr/>
    </dgm:pt>
    <dgm:pt modelId="{04FB791E-CBA8-408C-8B40-9F067992484F}" type="pres">
      <dgm:prSet presAssocID="{8FE2B6E2-CDAD-4643-BBB8-FF76EAAA463D}" presName="sibTrans" presStyleCnt="0"/>
      <dgm:spPr/>
    </dgm:pt>
    <dgm:pt modelId="{5F225EA3-3D97-4718-9EAF-526D668B6249}" type="pres">
      <dgm:prSet presAssocID="{517B3825-C1DD-4ECB-A33E-BF62AD1DE4F4}" presName="compNode" presStyleCnt="0"/>
      <dgm:spPr/>
    </dgm:pt>
    <dgm:pt modelId="{13D3C7A0-2113-45CC-AA29-4164452A47E8}" type="pres">
      <dgm:prSet presAssocID="{517B3825-C1DD-4ECB-A33E-BF62AD1DE4F4}" presName="bgRect" presStyleLbl="bgShp" presStyleIdx="3" presStyleCnt="5"/>
      <dgm:spPr/>
    </dgm:pt>
    <dgm:pt modelId="{5FA4CAB5-3B69-4A39-82A9-9B1B87AD0D33}" type="pres">
      <dgm:prSet presAssocID="{517B3825-C1DD-4ECB-A33E-BF62AD1DE4F4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53C04F33-EE82-40AC-A827-A4445BF5E7E3}" type="pres">
      <dgm:prSet presAssocID="{517B3825-C1DD-4ECB-A33E-BF62AD1DE4F4}" presName="spaceRect" presStyleCnt="0"/>
      <dgm:spPr/>
    </dgm:pt>
    <dgm:pt modelId="{FCDF5F3F-0422-4216-9859-725C45C13341}" type="pres">
      <dgm:prSet presAssocID="{517B3825-C1DD-4ECB-A33E-BF62AD1DE4F4}" presName="parTx" presStyleLbl="revTx" presStyleIdx="3" presStyleCnt="5">
        <dgm:presLayoutVars>
          <dgm:chMax val="0"/>
          <dgm:chPref val="0"/>
        </dgm:presLayoutVars>
      </dgm:prSet>
      <dgm:spPr/>
    </dgm:pt>
    <dgm:pt modelId="{6FF5A74D-A99E-4DD8-B1FB-F2071578171A}" type="pres">
      <dgm:prSet presAssocID="{C8AC294C-3312-49AF-A38E-5E206CF74AA0}" presName="sibTrans" presStyleCnt="0"/>
      <dgm:spPr/>
    </dgm:pt>
    <dgm:pt modelId="{3F4AF127-A7FE-4E25-939D-F1FB623BA2DA}" type="pres">
      <dgm:prSet presAssocID="{C449F333-F585-4C52-AA9B-FA1CD2656786}" presName="compNode" presStyleCnt="0"/>
      <dgm:spPr/>
    </dgm:pt>
    <dgm:pt modelId="{7CA04802-0873-4E2C-B51C-4255D0D4F85A}" type="pres">
      <dgm:prSet presAssocID="{C449F333-F585-4C52-AA9B-FA1CD2656786}" presName="bgRect" presStyleLbl="bgShp" presStyleIdx="4" presStyleCnt="5"/>
      <dgm:spPr/>
    </dgm:pt>
    <dgm:pt modelId="{613C52AD-6692-456A-905D-1E2AA6AF1F02}" type="pres">
      <dgm:prSet presAssocID="{C449F333-F585-4C52-AA9B-FA1CD2656786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Tower"/>
        </a:ext>
      </dgm:extLst>
    </dgm:pt>
    <dgm:pt modelId="{9117EFBC-EBEC-4803-96EA-3B189F6293B6}" type="pres">
      <dgm:prSet presAssocID="{C449F333-F585-4C52-AA9B-FA1CD2656786}" presName="spaceRect" presStyleCnt="0"/>
      <dgm:spPr/>
    </dgm:pt>
    <dgm:pt modelId="{030F61C8-990C-4D10-BBEF-342233FA90A0}" type="pres">
      <dgm:prSet presAssocID="{C449F333-F585-4C52-AA9B-FA1CD26567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92FA011-D335-4B36-AFD6-1D60BAD1C9B4}" type="presOf" srcId="{03F28E0F-DE40-443B-80E0-35B6AE28027F}" destId="{7831546C-B66D-4B77-9A41-D6661F224D27}" srcOrd="0" destOrd="0" presId="urn:microsoft.com/office/officeart/2018/2/layout/IconVerticalSolidList"/>
    <dgm:cxn modelId="{9EAD4C60-72BA-466D-B78E-F0E10ADB74F6}" type="presOf" srcId="{C449F333-F585-4C52-AA9B-FA1CD2656786}" destId="{030F61C8-990C-4D10-BBEF-342233FA90A0}" srcOrd="0" destOrd="0" presId="urn:microsoft.com/office/officeart/2018/2/layout/IconVerticalSolidList"/>
    <dgm:cxn modelId="{68622C41-8916-4304-866A-28587662AF3B}" type="presOf" srcId="{9C9B7794-2D6D-46E9-9962-1B7C5C651DC4}" destId="{1BAAB36A-BA34-4FF1-BB11-FA3556EE1575}" srcOrd="0" destOrd="0" presId="urn:microsoft.com/office/officeart/2018/2/layout/IconVerticalSolidList"/>
    <dgm:cxn modelId="{21DC5467-4DB9-4A50-9B78-5436E6288830}" srcId="{9C9B7794-2D6D-46E9-9962-1B7C5C651DC4}" destId="{56E5AC1C-E7EB-4E9C-913F-6F17FC42EA5E}" srcOrd="2" destOrd="0" parTransId="{70594CDF-76A7-4594-B788-3079054EAC25}" sibTransId="{8FE2B6E2-CDAD-4643-BBB8-FF76EAAA463D}"/>
    <dgm:cxn modelId="{26E1AB90-9A8A-4F5C-A47A-4708C738E562}" srcId="{9C9B7794-2D6D-46E9-9962-1B7C5C651DC4}" destId="{03F28E0F-DE40-443B-80E0-35B6AE28027F}" srcOrd="1" destOrd="0" parTransId="{97B60642-2343-41AD-BC39-4C9A33276EC1}" sibTransId="{0FB10379-9940-4B85-9AB7-72D9AA85104A}"/>
    <dgm:cxn modelId="{58FA109A-9D8F-4E2F-BBA7-82A2309620E1}" srcId="{9C9B7794-2D6D-46E9-9962-1B7C5C651DC4}" destId="{517B3825-C1DD-4ECB-A33E-BF62AD1DE4F4}" srcOrd="3" destOrd="0" parTransId="{8A8A974B-9F64-4636-A79B-9FAE2AA95772}" sibTransId="{C8AC294C-3312-49AF-A38E-5E206CF74AA0}"/>
    <dgm:cxn modelId="{79FDC0AD-66E7-4750-82B3-5428E89DBF85}" type="presOf" srcId="{27CD96BB-1DF5-4F49-8A56-0ECEFE58B109}" destId="{C78BB61F-B34C-4D9E-8834-846E64B3BBDA}" srcOrd="0" destOrd="0" presId="urn:microsoft.com/office/officeart/2018/2/layout/IconVerticalSolidList"/>
    <dgm:cxn modelId="{2F31F7BE-FB0E-4BAB-9E8C-CA2484E2EEC2}" srcId="{9C9B7794-2D6D-46E9-9962-1B7C5C651DC4}" destId="{C449F333-F585-4C52-AA9B-FA1CD2656786}" srcOrd="4" destOrd="0" parTransId="{21488DA1-9175-47DF-B09E-349FAEC0BD01}" sibTransId="{490F43A6-DE26-44F0-838A-367502DC6201}"/>
    <dgm:cxn modelId="{D0AB99E4-B654-4386-BA50-BF8F41FD5094}" type="presOf" srcId="{517B3825-C1DD-4ECB-A33E-BF62AD1DE4F4}" destId="{FCDF5F3F-0422-4216-9859-725C45C13341}" srcOrd="0" destOrd="0" presId="urn:microsoft.com/office/officeart/2018/2/layout/IconVerticalSolidList"/>
    <dgm:cxn modelId="{2CBA9CF8-1C9D-4207-952F-44D730357325}" srcId="{9C9B7794-2D6D-46E9-9962-1B7C5C651DC4}" destId="{27CD96BB-1DF5-4F49-8A56-0ECEFE58B109}" srcOrd="0" destOrd="0" parTransId="{AC80135E-C386-4567-B7E5-3606D9F21F67}" sibTransId="{9BB99E28-24BA-4DB2-8B2A-7CFA006ADAC9}"/>
    <dgm:cxn modelId="{DDC338F9-4FF7-4F1F-AB8C-3064AFB3C139}" type="presOf" srcId="{56E5AC1C-E7EB-4E9C-913F-6F17FC42EA5E}" destId="{2D5E6B11-B403-4EBC-8C68-393B92926B32}" srcOrd="0" destOrd="0" presId="urn:microsoft.com/office/officeart/2018/2/layout/IconVerticalSolidList"/>
    <dgm:cxn modelId="{F78E105E-FF75-4618-8EF6-4D7F13FC63B8}" type="presParOf" srcId="{1BAAB36A-BA34-4FF1-BB11-FA3556EE1575}" destId="{8710244F-1BE0-4052-8B44-929BBE926B06}" srcOrd="0" destOrd="0" presId="urn:microsoft.com/office/officeart/2018/2/layout/IconVerticalSolidList"/>
    <dgm:cxn modelId="{73C3CB2D-A396-48CD-904B-603A660AE2C3}" type="presParOf" srcId="{8710244F-1BE0-4052-8B44-929BBE926B06}" destId="{4F9C88A0-F7EE-42A6-9012-DA16E41F82AD}" srcOrd="0" destOrd="0" presId="urn:microsoft.com/office/officeart/2018/2/layout/IconVerticalSolidList"/>
    <dgm:cxn modelId="{ABE760E3-FA5B-419C-BC66-D0A91FB5A98E}" type="presParOf" srcId="{8710244F-1BE0-4052-8B44-929BBE926B06}" destId="{FB157A4D-A493-40A7-BB99-E6CCE70F245C}" srcOrd="1" destOrd="0" presId="urn:microsoft.com/office/officeart/2018/2/layout/IconVerticalSolidList"/>
    <dgm:cxn modelId="{9F48FC62-8440-4C50-9F45-41D04BAE6E21}" type="presParOf" srcId="{8710244F-1BE0-4052-8B44-929BBE926B06}" destId="{D997DAFB-C041-41BA-AA01-8756AB0253BC}" srcOrd="2" destOrd="0" presId="urn:microsoft.com/office/officeart/2018/2/layout/IconVerticalSolidList"/>
    <dgm:cxn modelId="{3284BF6C-2FC6-43A8-8477-2C4C1AC15697}" type="presParOf" srcId="{8710244F-1BE0-4052-8B44-929BBE926B06}" destId="{C78BB61F-B34C-4D9E-8834-846E64B3BBDA}" srcOrd="3" destOrd="0" presId="urn:microsoft.com/office/officeart/2018/2/layout/IconVerticalSolidList"/>
    <dgm:cxn modelId="{46D20794-15D5-4479-B5C6-09A7AF7B5367}" type="presParOf" srcId="{1BAAB36A-BA34-4FF1-BB11-FA3556EE1575}" destId="{65A37FE8-13B7-4B8B-B440-F6E1D4128268}" srcOrd="1" destOrd="0" presId="urn:microsoft.com/office/officeart/2018/2/layout/IconVerticalSolidList"/>
    <dgm:cxn modelId="{418B54B7-430E-4F5C-AE45-ED7B7FBA2EA3}" type="presParOf" srcId="{1BAAB36A-BA34-4FF1-BB11-FA3556EE1575}" destId="{79C6B836-10A9-4E2F-8085-A9B47A40EF28}" srcOrd="2" destOrd="0" presId="urn:microsoft.com/office/officeart/2018/2/layout/IconVerticalSolidList"/>
    <dgm:cxn modelId="{8A68757E-A253-4E2C-A9A4-86BFC1D564AC}" type="presParOf" srcId="{79C6B836-10A9-4E2F-8085-A9B47A40EF28}" destId="{3C9BC99C-117B-4154-A97E-1F900E65949D}" srcOrd="0" destOrd="0" presId="urn:microsoft.com/office/officeart/2018/2/layout/IconVerticalSolidList"/>
    <dgm:cxn modelId="{DB1AD1DB-6F3F-4069-A030-C3D8A94FC582}" type="presParOf" srcId="{79C6B836-10A9-4E2F-8085-A9B47A40EF28}" destId="{222A8031-9FF8-41D3-BDAF-69B38489021B}" srcOrd="1" destOrd="0" presId="urn:microsoft.com/office/officeart/2018/2/layout/IconVerticalSolidList"/>
    <dgm:cxn modelId="{B2306915-095C-40E2-9B1B-806482A60E1E}" type="presParOf" srcId="{79C6B836-10A9-4E2F-8085-A9B47A40EF28}" destId="{FC03AE11-F764-40AB-8E0E-74E01DA6A149}" srcOrd="2" destOrd="0" presId="urn:microsoft.com/office/officeart/2018/2/layout/IconVerticalSolidList"/>
    <dgm:cxn modelId="{0B8263FF-ACA2-4A09-8E43-1078DD57F199}" type="presParOf" srcId="{79C6B836-10A9-4E2F-8085-A9B47A40EF28}" destId="{7831546C-B66D-4B77-9A41-D6661F224D27}" srcOrd="3" destOrd="0" presId="urn:microsoft.com/office/officeart/2018/2/layout/IconVerticalSolidList"/>
    <dgm:cxn modelId="{A25C03FB-3DD6-402B-9299-E3CB17DA0DDE}" type="presParOf" srcId="{1BAAB36A-BA34-4FF1-BB11-FA3556EE1575}" destId="{4E834853-ED0B-4339-B89D-2FF0F41172F2}" srcOrd="3" destOrd="0" presId="urn:microsoft.com/office/officeart/2018/2/layout/IconVerticalSolidList"/>
    <dgm:cxn modelId="{111AF79E-B612-4F62-ACF3-E6C560A6EB8B}" type="presParOf" srcId="{1BAAB36A-BA34-4FF1-BB11-FA3556EE1575}" destId="{17B4EAD2-8549-4EFD-A4A1-3AA42B01E87E}" srcOrd="4" destOrd="0" presId="urn:microsoft.com/office/officeart/2018/2/layout/IconVerticalSolidList"/>
    <dgm:cxn modelId="{C3437181-78FC-41BE-B05D-436F32C8BAF4}" type="presParOf" srcId="{17B4EAD2-8549-4EFD-A4A1-3AA42B01E87E}" destId="{3A4AD12C-4926-4498-8881-38CA79AF12B1}" srcOrd="0" destOrd="0" presId="urn:microsoft.com/office/officeart/2018/2/layout/IconVerticalSolidList"/>
    <dgm:cxn modelId="{BD2061FA-8703-461F-9345-9C9D43255DD0}" type="presParOf" srcId="{17B4EAD2-8549-4EFD-A4A1-3AA42B01E87E}" destId="{E9AFEF67-0FC9-462C-8EA6-FF38FB346408}" srcOrd="1" destOrd="0" presId="urn:microsoft.com/office/officeart/2018/2/layout/IconVerticalSolidList"/>
    <dgm:cxn modelId="{0E43CC2E-4E94-489E-9D5C-153579BCE1EA}" type="presParOf" srcId="{17B4EAD2-8549-4EFD-A4A1-3AA42B01E87E}" destId="{113CBDEB-77BE-433F-9766-26E118B61FA7}" srcOrd="2" destOrd="0" presId="urn:microsoft.com/office/officeart/2018/2/layout/IconVerticalSolidList"/>
    <dgm:cxn modelId="{76895DBC-06C8-427D-ACC5-4975AC99D083}" type="presParOf" srcId="{17B4EAD2-8549-4EFD-A4A1-3AA42B01E87E}" destId="{2D5E6B11-B403-4EBC-8C68-393B92926B32}" srcOrd="3" destOrd="0" presId="urn:microsoft.com/office/officeart/2018/2/layout/IconVerticalSolidList"/>
    <dgm:cxn modelId="{1D878CF7-05AA-4E91-B677-E0B74F10BC6C}" type="presParOf" srcId="{1BAAB36A-BA34-4FF1-BB11-FA3556EE1575}" destId="{04FB791E-CBA8-408C-8B40-9F067992484F}" srcOrd="5" destOrd="0" presId="urn:microsoft.com/office/officeart/2018/2/layout/IconVerticalSolidList"/>
    <dgm:cxn modelId="{A408A125-ACBB-44BD-B799-ED79FD32690C}" type="presParOf" srcId="{1BAAB36A-BA34-4FF1-BB11-FA3556EE1575}" destId="{5F225EA3-3D97-4718-9EAF-526D668B6249}" srcOrd="6" destOrd="0" presId="urn:microsoft.com/office/officeart/2018/2/layout/IconVerticalSolidList"/>
    <dgm:cxn modelId="{2D6DD1E5-9FD8-445D-9E36-D1CC63A08039}" type="presParOf" srcId="{5F225EA3-3D97-4718-9EAF-526D668B6249}" destId="{13D3C7A0-2113-45CC-AA29-4164452A47E8}" srcOrd="0" destOrd="0" presId="urn:microsoft.com/office/officeart/2018/2/layout/IconVerticalSolidList"/>
    <dgm:cxn modelId="{7B94AA0C-F030-4EF5-9DED-D1E914B6993A}" type="presParOf" srcId="{5F225EA3-3D97-4718-9EAF-526D668B6249}" destId="{5FA4CAB5-3B69-4A39-82A9-9B1B87AD0D33}" srcOrd="1" destOrd="0" presId="urn:microsoft.com/office/officeart/2018/2/layout/IconVerticalSolidList"/>
    <dgm:cxn modelId="{FA086294-5E7B-4C9A-B8B6-940A0F3E39D0}" type="presParOf" srcId="{5F225EA3-3D97-4718-9EAF-526D668B6249}" destId="{53C04F33-EE82-40AC-A827-A4445BF5E7E3}" srcOrd="2" destOrd="0" presId="urn:microsoft.com/office/officeart/2018/2/layout/IconVerticalSolidList"/>
    <dgm:cxn modelId="{1DEE06AD-6414-42BA-A6EB-04F6876B8809}" type="presParOf" srcId="{5F225EA3-3D97-4718-9EAF-526D668B6249}" destId="{FCDF5F3F-0422-4216-9859-725C45C13341}" srcOrd="3" destOrd="0" presId="urn:microsoft.com/office/officeart/2018/2/layout/IconVerticalSolidList"/>
    <dgm:cxn modelId="{7141E82E-8CC6-4BC1-BC53-9D2A2882674C}" type="presParOf" srcId="{1BAAB36A-BA34-4FF1-BB11-FA3556EE1575}" destId="{6FF5A74D-A99E-4DD8-B1FB-F2071578171A}" srcOrd="7" destOrd="0" presId="urn:microsoft.com/office/officeart/2018/2/layout/IconVerticalSolidList"/>
    <dgm:cxn modelId="{BD8B87A6-9B62-4C66-9ED9-EF5EEFAD8DF9}" type="presParOf" srcId="{1BAAB36A-BA34-4FF1-BB11-FA3556EE1575}" destId="{3F4AF127-A7FE-4E25-939D-F1FB623BA2DA}" srcOrd="8" destOrd="0" presId="urn:microsoft.com/office/officeart/2018/2/layout/IconVerticalSolidList"/>
    <dgm:cxn modelId="{65921E3B-143F-45FC-A8FC-5B6530D50366}" type="presParOf" srcId="{3F4AF127-A7FE-4E25-939D-F1FB623BA2DA}" destId="{7CA04802-0873-4E2C-B51C-4255D0D4F85A}" srcOrd="0" destOrd="0" presId="urn:microsoft.com/office/officeart/2018/2/layout/IconVerticalSolidList"/>
    <dgm:cxn modelId="{A985351F-7C2C-4714-8981-402A2AF0D6DB}" type="presParOf" srcId="{3F4AF127-A7FE-4E25-939D-F1FB623BA2DA}" destId="{613C52AD-6692-456A-905D-1E2AA6AF1F02}" srcOrd="1" destOrd="0" presId="urn:microsoft.com/office/officeart/2018/2/layout/IconVerticalSolidList"/>
    <dgm:cxn modelId="{F6D4D26F-609A-4B58-83D2-7318A3BD68B0}" type="presParOf" srcId="{3F4AF127-A7FE-4E25-939D-F1FB623BA2DA}" destId="{9117EFBC-EBEC-4803-96EA-3B189F6293B6}" srcOrd="2" destOrd="0" presId="urn:microsoft.com/office/officeart/2018/2/layout/IconVerticalSolidList"/>
    <dgm:cxn modelId="{214048D4-3059-487A-8BBC-15203E25B05C}" type="presParOf" srcId="{3F4AF127-A7FE-4E25-939D-F1FB623BA2DA}" destId="{030F61C8-990C-4D10-BBEF-342233FA9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9B7794-2D6D-46E9-9962-1B7C5C651DC4}" type="doc">
      <dgm:prSet loTypeId="urn:microsoft.com/office/officeart/2018/2/layout/IconVerticalSolidList" loCatId="icon" qsTypeId="urn:microsoft.com/office/officeart/2005/8/quickstyle/3d4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CD96BB-1DF5-4F49-8A56-0ECEFE58B1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NAME                 Suriya </a:t>
          </a:r>
          <a:r>
            <a:rPr lang="en-US" b="0" i="0" dirty="0" err="1"/>
            <a:t>Devalan</a:t>
          </a:r>
          <a:r>
            <a:rPr lang="en-US" b="0" i="0" dirty="0"/>
            <a:t> AR</a:t>
          </a:r>
          <a:r>
            <a:rPr lang="en-US" b="0" i="0" dirty="0">
              <a:latin typeface="Century Gothic" panose="020B0502020202020204"/>
            </a:rPr>
            <a:t>.</a:t>
          </a:r>
          <a:endParaRPr lang="en-US" b="0" i="0" dirty="0"/>
        </a:p>
      </dgm:t>
    </dgm:pt>
    <dgm:pt modelId="{AC80135E-C386-4567-B7E5-3606D9F21F67}" type="parTrans" cxnId="{2CBA9CF8-1C9D-4207-952F-44D730357325}">
      <dgm:prSet/>
      <dgm:spPr/>
      <dgm:t>
        <a:bodyPr/>
        <a:lstStyle/>
        <a:p>
          <a:endParaRPr lang="en-US"/>
        </a:p>
      </dgm:t>
    </dgm:pt>
    <dgm:pt modelId="{9BB99E28-24BA-4DB2-8B2A-7CFA006ADAC9}" type="sibTrans" cxnId="{2CBA9CF8-1C9D-4207-952F-44D730357325}">
      <dgm:prSet/>
      <dgm:spPr/>
      <dgm:t>
        <a:bodyPr/>
        <a:lstStyle/>
        <a:p>
          <a:endParaRPr lang="en-US"/>
        </a:p>
      </dgm:t>
    </dgm:pt>
    <dgm:pt modelId="{03F28E0F-DE40-443B-80E0-35B6AE2802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EMAIL ID         </a:t>
          </a:r>
          <a:r>
            <a:rPr lang="en-US" b="0" i="0" dirty="0">
              <a:latin typeface="Century Gothic" panose="020B0502020202020204"/>
            </a:rPr>
            <a:t> </a:t>
          </a:r>
          <a:r>
            <a:rPr lang="en-US" b="0" i="0" dirty="0">
              <a:hlinkClick xmlns:r="http://schemas.openxmlformats.org/officeDocument/2006/relationships" r:id="rId1"/>
            </a:rPr>
            <a:t>as5539@srmist.edu</a:t>
          </a:r>
          <a:r>
            <a:rPr lang="en-US" b="0" dirty="0">
              <a:hlinkClick xmlns:r="http://schemas.openxmlformats.org/officeDocument/2006/relationships" r:id="rId1"/>
            </a:rPr>
            <a:t>.in</a:t>
          </a:r>
          <a:r>
            <a:rPr lang="en-US" b="0" dirty="0">
              <a:latin typeface="Century Gothic" panose="020B0502020202020204"/>
            </a:rPr>
            <a:t>. </a:t>
          </a:r>
          <a:endParaRPr lang="en-GB" b="1" dirty="0"/>
        </a:p>
      </dgm:t>
    </dgm:pt>
    <dgm:pt modelId="{97B60642-2343-41AD-BC39-4C9A33276EC1}" type="parTrans" cxnId="{26E1AB90-9A8A-4F5C-A47A-4708C738E562}">
      <dgm:prSet/>
      <dgm:spPr/>
      <dgm:t>
        <a:bodyPr/>
        <a:lstStyle/>
        <a:p>
          <a:endParaRPr lang="en-US"/>
        </a:p>
      </dgm:t>
    </dgm:pt>
    <dgm:pt modelId="{0FB10379-9940-4B85-9AB7-72D9AA85104A}" type="sibTrans" cxnId="{26E1AB90-9A8A-4F5C-A47A-4708C738E562}">
      <dgm:prSet/>
      <dgm:spPr/>
      <dgm:t>
        <a:bodyPr/>
        <a:lstStyle/>
        <a:p>
          <a:endParaRPr lang="en-US"/>
        </a:p>
      </dgm:t>
    </dgm:pt>
    <dgm:pt modelId="{56E5AC1C-E7EB-4E9C-913F-6F17FC42EA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DISCIPLINE      </a:t>
          </a:r>
          <a:r>
            <a:rPr lang="en-US" dirty="0"/>
            <a:t>Mechanical Engineering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70594CDF-76A7-4594-B788-3079054EAC25}" type="parTrans" cxnId="{21DC5467-4DB9-4A50-9B78-5436E6288830}">
      <dgm:prSet/>
      <dgm:spPr/>
      <dgm:t>
        <a:bodyPr/>
        <a:lstStyle/>
        <a:p>
          <a:endParaRPr lang="en-US"/>
        </a:p>
      </dgm:t>
    </dgm:pt>
    <dgm:pt modelId="{8FE2B6E2-CDAD-4643-BBB8-FF76EAAA463D}" type="sibTrans" cxnId="{21DC5467-4DB9-4A50-9B78-5436E6288830}">
      <dgm:prSet/>
      <dgm:spPr/>
      <dgm:t>
        <a:bodyPr/>
        <a:lstStyle/>
        <a:p>
          <a:endParaRPr lang="en-US"/>
        </a:p>
      </dgm:t>
    </dgm:pt>
    <dgm:pt modelId="{517B3825-C1DD-4ECB-A33E-BF62AD1DE4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YEAR               3rd year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8A8A974B-9F64-4636-A79B-9FAE2AA95772}" type="parTrans" cxnId="{58FA109A-9D8F-4E2F-BBA7-82A2309620E1}">
      <dgm:prSet/>
      <dgm:spPr/>
      <dgm:t>
        <a:bodyPr/>
        <a:lstStyle/>
        <a:p>
          <a:endParaRPr lang="en-US"/>
        </a:p>
      </dgm:t>
    </dgm:pt>
    <dgm:pt modelId="{C8AC294C-3312-49AF-A38E-5E206CF74AA0}" type="sibTrans" cxnId="{58FA109A-9D8F-4E2F-BBA7-82A2309620E1}">
      <dgm:prSet/>
      <dgm:spPr/>
      <dgm:t>
        <a:bodyPr/>
        <a:lstStyle/>
        <a:p>
          <a:endParaRPr lang="en-US"/>
        </a:p>
      </dgm:t>
    </dgm:pt>
    <dgm:pt modelId="{C449F333-F585-4C52-AA9B-FA1CD2656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MOBILE</a:t>
          </a:r>
          <a:r>
            <a:rPr lang="en-US" dirty="0">
              <a:latin typeface="Century Gothic" panose="020B0502020202020204"/>
            </a:rPr>
            <a:t>          </a:t>
          </a:r>
          <a:r>
            <a:rPr lang="en-US" b="0" dirty="0">
              <a:latin typeface="Century Gothic" panose="020B0502020202020204"/>
            </a:rPr>
            <a:t> </a:t>
          </a:r>
          <a:r>
            <a:rPr lang="en-US" b="0" dirty="0"/>
            <a:t>8072137976</a:t>
          </a:r>
          <a:endParaRPr lang="en-GB" b="0" dirty="0"/>
        </a:p>
      </dgm:t>
    </dgm:pt>
    <dgm:pt modelId="{21488DA1-9175-47DF-B09E-349FAEC0BD01}" type="parTrans" cxnId="{2F31F7BE-FB0E-4BAB-9E8C-CA2484E2EEC2}">
      <dgm:prSet/>
      <dgm:spPr/>
      <dgm:t>
        <a:bodyPr/>
        <a:lstStyle/>
        <a:p>
          <a:endParaRPr lang="en-US"/>
        </a:p>
      </dgm:t>
    </dgm:pt>
    <dgm:pt modelId="{490F43A6-DE26-44F0-838A-367502DC6201}" type="sibTrans" cxnId="{2F31F7BE-FB0E-4BAB-9E8C-CA2484E2EEC2}">
      <dgm:prSet/>
      <dgm:spPr/>
      <dgm:t>
        <a:bodyPr/>
        <a:lstStyle/>
        <a:p>
          <a:endParaRPr lang="en-US"/>
        </a:p>
      </dgm:t>
    </dgm:pt>
    <dgm:pt modelId="{1BAAB36A-BA34-4FF1-BB11-FA3556EE1575}" type="pres">
      <dgm:prSet presAssocID="{9C9B7794-2D6D-46E9-9962-1B7C5C651DC4}" presName="root" presStyleCnt="0">
        <dgm:presLayoutVars>
          <dgm:dir/>
          <dgm:resizeHandles val="exact"/>
        </dgm:presLayoutVars>
      </dgm:prSet>
      <dgm:spPr/>
    </dgm:pt>
    <dgm:pt modelId="{8710244F-1BE0-4052-8B44-929BBE926B06}" type="pres">
      <dgm:prSet presAssocID="{27CD96BB-1DF5-4F49-8A56-0ECEFE58B109}" presName="compNode" presStyleCnt="0"/>
      <dgm:spPr/>
    </dgm:pt>
    <dgm:pt modelId="{4F9C88A0-F7EE-42A6-9012-DA16E41F82AD}" type="pres">
      <dgm:prSet presAssocID="{27CD96BB-1DF5-4F49-8A56-0ECEFE58B109}" presName="bgRect" presStyleLbl="bgShp" presStyleIdx="0" presStyleCnt="5"/>
      <dgm:spPr/>
    </dgm:pt>
    <dgm:pt modelId="{FB157A4D-A493-40A7-BB99-E6CCE70F245C}" type="pres">
      <dgm:prSet presAssocID="{27CD96BB-1DF5-4F49-8A56-0ECEFE58B109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erisk"/>
        </a:ext>
      </dgm:extLst>
    </dgm:pt>
    <dgm:pt modelId="{D997DAFB-C041-41BA-AA01-8756AB0253BC}" type="pres">
      <dgm:prSet presAssocID="{27CD96BB-1DF5-4F49-8A56-0ECEFE58B109}" presName="spaceRect" presStyleCnt="0"/>
      <dgm:spPr/>
    </dgm:pt>
    <dgm:pt modelId="{C78BB61F-B34C-4D9E-8834-846E64B3BBDA}" type="pres">
      <dgm:prSet presAssocID="{27CD96BB-1DF5-4F49-8A56-0ECEFE58B109}" presName="parTx" presStyleLbl="revTx" presStyleIdx="0" presStyleCnt="5">
        <dgm:presLayoutVars>
          <dgm:chMax val="0"/>
          <dgm:chPref val="0"/>
        </dgm:presLayoutVars>
      </dgm:prSet>
      <dgm:spPr/>
    </dgm:pt>
    <dgm:pt modelId="{65A37FE8-13B7-4B8B-B440-F6E1D4128268}" type="pres">
      <dgm:prSet presAssocID="{9BB99E28-24BA-4DB2-8B2A-7CFA006ADAC9}" presName="sibTrans" presStyleCnt="0"/>
      <dgm:spPr/>
    </dgm:pt>
    <dgm:pt modelId="{79C6B836-10A9-4E2F-8085-A9B47A40EF28}" type="pres">
      <dgm:prSet presAssocID="{03F28E0F-DE40-443B-80E0-35B6AE28027F}" presName="compNode" presStyleCnt="0"/>
      <dgm:spPr/>
    </dgm:pt>
    <dgm:pt modelId="{3C9BC99C-117B-4154-A97E-1F900E65949D}" type="pres">
      <dgm:prSet presAssocID="{03F28E0F-DE40-443B-80E0-35B6AE28027F}" presName="bgRect" presStyleLbl="bgShp" presStyleIdx="1" presStyleCnt="5"/>
      <dgm:spPr/>
    </dgm:pt>
    <dgm:pt modelId="{222A8031-9FF8-41D3-BDAF-69B38489021B}" type="pres">
      <dgm:prSet presAssocID="{03F28E0F-DE40-443B-80E0-35B6AE28027F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 Reply"/>
        </a:ext>
      </dgm:extLst>
    </dgm:pt>
    <dgm:pt modelId="{FC03AE11-F764-40AB-8E0E-74E01DA6A149}" type="pres">
      <dgm:prSet presAssocID="{03F28E0F-DE40-443B-80E0-35B6AE28027F}" presName="spaceRect" presStyleCnt="0"/>
      <dgm:spPr/>
    </dgm:pt>
    <dgm:pt modelId="{7831546C-B66D-4B77-9A41-D6661F224D27}" type="pres">
      <dgm:prSet presAssocID="{03F28E0F-DE40-443B-80E0-35B6AE28027F}" presName="parTx" presStyleLbl="revTx" presStyleIdx="1" presStyleCnt="5">
        <dgm:presLayoutVars>
          <dgm:chMax val="0"/>
          <dgm:chPref val="0"/>
        </dgm:presLayoutVars>
      </dgm:prSet>
      <dgm:spPr/>
    </dgm:pt>
    <dgm:pt modelId="{4E834853-ED0B-4339-B89D-2FF0F41172F2}" type="pres">
      <dgm:prSet presAssocID="{0FB10379-9940-4B85-9AB7-72D9AA85104A}" presName="sibTrans" presStyleCnt="0"/>
      <dgm:spPr/>
    </dgm:pt>
    <dgm:pt modelId="{17B4EAD2-8549-4EFD-A4A1-3AA42B01E87E}" type="pres">
      <dgm:prSet presAssocID="{56E5AC1C-E7EB-4E9C-913F-6F17FC42EA5E}" presName="compNode" presStyleCnt="0"/>
      <dgm:spPr/>
    </dgm:pt>
    <dgm:pt modelId="{3A4AD12C-4926-4498-8881-38CA79AF12B1}" type="pres">
      <dgm:prSet presAssocID="{56E5AC1C-E7EB-4E9C-913F-6F17FC42EA5E}" presName="bgRect" presStyleLbl="bgShp" presStyleIdx="2" presStyleCnt="5"/>
      <dgm:spPr/>
    </dgm:pt>
    <dgm:pt modelId="{E9AFEF67-0FC9-462C-8EA6-FF38FB346408}" type="pres">
      <dgm:prSet presAssocID="{56E5AC1C-E7EB-4E9C-913F-6F17FC42EA5E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113CBDEB-77BE-433F-9766-26E118B61FA7}" type="pres">
      <dgm:prSet presAssocID="{56E5AC1C-E7EB-4E9C-913F-6F17FC42EA5E}" presName="spaceRect" presStyleCnt="0"/>
      <dgm:spPr/>
    </dgm:pt>
    <dgm:pt modelId="{2D5E6B11-B403-4EBC-8C68-393B92926B32}" type="pres">
      <dgm:prSet presAssocID="{56E5AC1C-E7EB-4E9C-913F-6F17FC42EA5E}" presName="parTx" presStyleLbl="revTx" presStyleIdx="2" presStyleCnt="5">
        <dgm:presLayoutVars>
          <dgm:chMax val="0"/>
          <dgm:chPref val="0"/>
        </dgm:presLayoutVars>
      </dgm:prSet>
      <dgm:spPr/>
    </dgm:pt>
    <dgm:pt modelId="{04FB791E-CBA8-408C-8B40-9F067992484F}" type="pres">
      <dgm:prSet presAssocID="{8FE2B6E2-CDAD-4643-BBB8-FF76EAAA463D}" presName="sibTrans" presStyleCnt="0"/>
      <dgm:spPr/>
    </dgm:pt>
    <dgm:pt modelId="{5F225EA3-3D97-4718-9EAF-526D668B6249}" type="pres">
      <dgm:prSet presAssocID="{517B3825-C1DD-4ECB-A33E-BF62AD1DE4F4}" presName="compNode" presStyleCnt="0"/>
      <dgm:spPr/>
    </dgm:pt>
    <dgm:pt modelId="{13D3C7A0-2113-45CC-AA29-4164452A47E8}" type="pres">
      <dgm:prSet presAssocID="{517B3825-C1DD-4ECB-A33E-BF62AD1DE4F4}" presName="bgRect" presStyleLbl="bgShp" presStyleIdx="3" presStyleCnt="5"/>
      <dgm:spPr/>
    </dgm:pt>
    <dgm:pt modelId="{5FA4CAB5-3B69-4A39-82A9-9B1B87AD0D33}" type="pres">
      <dgm:prSet presAssocID="{517B3825-C1DD-4ECB-A33E-BF62AD1DE4F4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53C04F33-EE82-40AC-A827-A4445BF5E7E3}" type="pres">
      <dgm:prSet presAssocID="{517B3825-C1DD-4ECB-A33E-BF62AD1DE4F4}" presName="spaceRect" presStyleCnt="0"/>
      <dgm:spPr/>
    </dgm:pt>
    <dgm:pt modelId="{FCDF5F3F-0422-4216-9859-725C45C13341}" type="pres">
      <dgm:prSet presAssocID="{517B3825-C1DD-4ECB-A33E-BF62AD1DE4F4}" presName="parTx" presStyleLbl="revTx" presStyleIdx="3" presStyleCnt="5">
        <dgm:presLayoutVars>
          <dgm:chMax val="0"/>
          <dgm:chPref val="0"/>
        </dgm:presLayoutVars>
      </dgm:prSet>
      <dgm:spPr/>
    </dgm:pt>
    <dgm:pt modelId="{6FF5A74D-A99E-4DD8-B1FB-F2071578171A}" type="pres">
      <dgm:prSet presAssocID="{C8AC294C-3312-49AF-A38E-5E206CF74AA0}" presName="sibTrans" presStyleCnt="0"/>
      <dgm:spPr/>
    </dgm:pt>
    <dgm:pt modelId="{3F4AF127-A7FE-4E25-939D-F1FB623BA2DA}" type="pres">
      <dgm:prSet presAssocID="{C449F333-F585-4C52-AA9B-FA1CD2656786}" presName="compNode" presStyleCnt="0"/>
      <dgm:spPr/>
    </dgm:pt>
    <dgm:pt modelId="{7CA04802-0873-4E2C-B51C-4255D0D4F85A}" type="pres">
      <dgm:prSet presAssocID="{C449F333-F585-4C52-AA9B-FA1CD2656786}" presName="bgRect" presStyleLbl="bgShp" presStyleIdx="4" presStyleCnt="5"/>
      <dgm:spPr/>
    </dgm:pt>
    <dgm:pt modelId="{613C52AD-6692-456A-905D-1E2AA6AF1F02}" type="pres">
      <dgm:prSet presAssocID="{C449F333-F585-4C52-AA9B-FA1CD2656786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Tower"/>
        </a:ext>
      </dgm:extLst>
    </dgm:pt>
    <dgm:pt modelId="{9117EFBC-EBEC-4803-96EA-3B189F6293B6}" type="pres">
      <dgm:prSet presAssocID="{C449F333-F585-4C52-AA9B-FA1CD2656786}" presName="spaceRect" presStyleCnt="0"/>
      <dgm:spPr/>
    </dgm:pt>
    <dgm:pt modelId="{030F61C8-990C-4D10-BBEF-342233FA90A0}" type="pres">
      <dgm:prSet presAssocID="{C449F333-F585-4C52-AA9B-FA1CD26567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92FA011-D335-4B36-AFD6-1D60BAD1C9B4}" type="presOf" srcId="{03F28E0F-DE40-443B-80E0-35B6AE28027F}" destId="{7831546C-B66D-4B77-9A41-D6661F224D27}" srcOrd="0" destOrd="0" presId="urn:microsoft.com/office/officeart/2018/2/layout/IconVerticalSolidList"/>
    <dgm:cxn modelId="{9EAD4C60-72BA-466D-B78E-F0E10ADB74F6}" type="presOf" srcId="{C449F333-F585-4C52-AA9B-FA1CD2656786}" destId="{030F61C8-990C-4D10-BBEF-342233FA90A0}" srcOrd="0" destOrd="0" presId="urn:microsoft.com/office/officeart/2018/2/layout/IconVerticalSolidList"/>
    <dgm:cxn modelId="{68622C41-8916-4304-866A-28587662AF3B}" type="presOf" srcId="{9C9B7794-2D6D-46E9-9962-1B7C5C651DC4}" destId="{1BAAB36A-BA34-4FF1-BB11-FA3556EE1575}" srcOrd="0" destOrd="0" presId="urn:microsoft.com/office/officeart/2018/2/layout/IconVerticalSolidList"/>
    <dgm:cxn modelId="{21DC5467-4DB9-4A50-9B78-5436E6288830}" srcId="{9C9B7794-2D6D-46E9-9962-1B7C5C651DC4}" destId="{56E5AC1C-E7EB-4E9C-913F-6F17FC42EA5E}" srcOrd="2" destOrd="0" parTransId="{70594CDF-76A7-4594-B788-3079054EAC25}" sibTransId="{8FE2B6E2-CDAD-4643-BBB8-FF76EAAA463D}"/>
    <dgm:cxn modelId="{26E1AB90-9A8A-4F5C-A47A-4708C738E562}" srcId="{9C9B7794-2D6D-46E9-9962-1B7C5C651DC4}" destId="{03F28E0F-DE40-443B-80E0-35B6AE28027F}" srcOrd="1" destOrd="0" parTransId="{97B60642-2343-41AD-BC39-4C9A33276EC1}" sibTransId="{0FB10379-9940-4B85-9AB7-72D9AA85104A}"/>
    <dgm:cxn modelId="{58FA109A-9D8F-4E2F-BBA7-82A2309620E1}" srcId="{9C9B7794-2D6D-46E9-9962-1B7C5C651DC4}" destId="{517B3825-C1DD-4ECB-A33E-BF62AD1DE4F4}" srcOrd="3" destOrd="0" parTransId="{8A8A974B-9F64-4636-A79B-9FAE2AA95772}" sibTransId="{C8AC294C-3312-49AF-A38E-5E206CF74AA0}"/>
    <dgm:cxn modelId="{79FDC0AD-66E7-4750-82B3-5428E89DBF85}" type="presOf" srcId="{27CD96BB-1DF5-4F49-8A56-0ECEFE58B109}" destId="{C78BB61F-B34C-4D9E-8834-846E64B3BBDA}" srcOrd="0" destOrd="0" presId="urn:microsoft.com/office/officeart/2018/2/layout/IconVerticalSolidList"/>
    <dgm:cxn modelId="{2F31F7BE-FB0E-4BAB-9E8C-CA2484E2EEC2}" srcId="{9C9B7794-2D6D-46E9-9962-1B7C5C651DC4}" destId="{C449F333-F585-4C52-AA9B-FA1CD2656786}" srcOrd="4" destOrd="0" parTransId="{21488DA1-9175-47DF-B09E-349FAEC0BD01}" sibTransId="{490F43A6-DE26-44F0-838A-367502DC6201}"/>
    <dgm:cxn modelId="{D0AB99E4-B654-4386-BA50-BF8F41FD5094}" type="presOf" srcId="{517B3825-C1DD-4ECB-A33E-BF62AD1DE4F4}" destId="{FCDF5F3F-0422-4216-9859-725C45C13341}" srcOrd="0" destOrd="0" presId="urn:microsoft.com/office/officeart/2018/2/layout/IconVerticalSolidList"/>
    <dgm:cxn modelId="{2CBA9CF8-1C9D-4207-952F-44D730357325}" srcId="{9C9B7794-2D6D-46E9-9962-1B7C5C651DC4}" destId="{27CD96BB-1DF5-4F49-8A56-0ECEFE58B109}" srcOrd="0" destOrd="0" parTransId="{AC80135E-C386-4567-B7E5-3606D9F21F67}" sibTransId="{9BB99E28-24BA-4DB2-8B2A-7CFA006ADAC9}"/>
    <dgm:cxn modelId="{DDC338F9-4FF7-4F1F-AB8C-3064AFB3C139}" type="presOf" srcId="{56E5AC1C-E7EB-4E9C-913F-6F17FC42EA5E}" destId="{2D5E6B11-B403-4EBC-8C68-393B92926B32}" srcOrd="0" destOrd="0" presId="urn:microsoft.com/office/officeart/2018/2/layout/IconVerticalSolidList"/>
    <dgm:cxn modelId="{F78E105E-FF75-4618-8EF6-4D7F13FC63B8}" type="presParOf" srcId="{1BAAB36A-BA34-4FF1-BB11-FA3556EE1575}" destId="{8710244F-1BE0-4052-8B44-929BBE926B06}" srcOrd="0" destOrd="0" presId="urn:microsoft.com/office/officeart/2018/2/layout/IconVerticalSolidList"/>
    <dgm:cxn modelId="{73C3CB2D-A396-48CD-904B-603A660AE2C3}" type="presParOf" srcId="{8710244F-1BE0-4052-8B44-929BBE926B06}" destId="{4F9C88A0-F7EE-42A6-9012-DA16E41F82AD}" srcOrd="0" destOrd="0" presId="urn:microsoft.com/office/officeart/2018/2/layout/IconVerticalSolidList"/>
    <dgm:cxn modelId="{ABE760E3-FA5B-419C-BC66-D0A91FB5A98E}" type="presParOf" srcId="{8710244F-1BE0-4052-8B44-929BBE926B06}" destId="{FB157A4D-A493-40A7-BB99-E6CCE70F245C}" srcOrd="1" destOrd="0" presId="urn:microsoft.com/office/officeart/2018/2/layout/IconVerticalSolidList"/>
    <dgm:cxn modelId="{9F48FC62-8440-4C50-9F45-41D04BAE6E21}" type="presParOf" srcId="{8710244F-1BE0-4052-8B44-929BBE926B06}" destId="{D997DAFB-C041-41BA-AA01-8756AB0253BC}" srcOrd="2" destOrd="0" presId="urn:microsoft.com/office/officeart/2018/2/layout/IconVerticalSolidList"/>
    <dgm:cxn modelId="{3284BF6C-2FC6-43A8-8477-2C4C1AC15697}" type="presParOf" srcId="{8710244F-1BE0-4052-8B44-929BBE926B06}" destId="{C78BB61F-B34C-4D9E-8834-846E64B3BBDA}" srcOrd="3" destOrd="0" presId="urn:microsoft.com/office/officeart/2018/2/layout/IconVerticalSolidList"/>
    <dgm:cxn modelId="{46D20794-15D5-4479-B5C6-09A7AF7B5367}" type="presParOf" srcId="{1BAAB36A-BA34-4FF1-BB11-FA3556EE1575}" destId="{65A37FE8-13B7-4B8B-B440-F6E1D4128268}" srcOrd="1" destOrd="0" presId="urn:microsoft.com/office/officeart/2018/2/layout/IconVerticalSolidList"/>
    <dgm:cxn modelId="{418B54B7-430E-4F5C-AE45-ED7B7FBA2EA3}" type="presParOf" srcId="{1BAAB36A-BA34-4FF1-BB11-FA3556EE1575}" destId="{79C6B836-10A9-4E2F-8085-A9B47A40EF28}" srcOrd="2" destOrd="0" presId="urn:microsoft.com/office/officeart/2018/2/layout/IconVerticalSolidList"/>
    <dgm:cxn modelId="{8A68757E-A253-4E2C-A9A4-86BFC1D564AC}" type="presParOf" srcId="{79C6B836-10A9-4E2F-8085-A9B47A40EF28}" destId="{3C9BC99C-117B-4154-A97E-1F900E65949D}" srcOrd="0" destOrd="0" presId="urn:microsoft.com/office/officeart/2018/2/layout/IconVerticalSolidList"/>
    <dgm:cxn modelId="{DB1AD1DB-6F3F-4069-A030-C3D8A94FC582}" type="presParOf" srcId="{79C6B836-10A9-4E2F-8085-A9B47A40EF28}" destId="{222A8031-9FF8-41D3-BDAF-69B38489021B}" srcOrd="1" destOrd="0" presId="urn:microsoft.com/office/officeart/2018/2/layout/IconVerticalSolidList"/>
    <dgm:cxn modelId="{B2306915-095C-40E2-9B1B-806482A60E1E}" type="presParOf" srcId="{79C6B836-10A9-4E2F-8085-A9B47A40EF28}" destId="{FC03AE11-F764-40AB-8E0E-74E01DA6A149}" srcOrd="2" destOrd="0" presId="urn:microsoft.com/office/officeart/2018/2/layout/IconVerticalSolidList"/>
    <dgm:cxn modelId="{0B8263FF-ACA2-4A09-8E43-1078DD57F199}" type="presParOf" srcId="{79C6B836-10A9-4E2F-8085-A9B47A40EF28}" destId="{7831546C-B66D-4B77-9A41-D6661F224D27}" srcOrd="3" destOrd="0" presId="urn:microsoft.com/office/officeart/2018/2/layout/IconVerticalSolidList"/>
    <dgm:cxn modelId="{A25C03FB-3DD6-402B-9299-E3CB17DA0DDE}" type="presParOf" srcId="{1BAAB36A-BA34-4FF1-BB11-FA3556EE1575}" destId="{4E834853-ED0B-4339-B89D-2FF0F41172F2}" srcOrd="3" destOrd="0" presId="urn:microsoft.com/office/officeart/2018/2/layout/IconVerticalSolidList"/>
    <dgm:cxn modelId="{111AF79E-B612-4F62-ACF3-E6C560A6EB8B}" type="presParOf" srcId="{1BAAB36A-BA34-4FF1-BB11-FA3556EE1575}" destId="{17B4EAD2-8549-4EFD-A4A1-3AA42B01E87E}" srcOrd="4" destOrd="0" presId="urn:microsoft.com/office/officeart/2018/2/layout/IconVerticalSolidList"/>
    <dgm:cxn modelId="{C3437181-78FC-41BE-B05D-436F32C8BAF4}" type="presParOf" srcId="{17B4EAD2-8549-4EFD-A4A1-3AA42B01E87E}" destId="{3A4AD12C-4926-4498-8881-38CA79AF12B1}" srcOrd="0" destOrd="0" presId="urn:microsoft.com/office/officeart/2018/2/layout/IconVerticalSolidList"/>
    <dgm:cxn modelId="{BD2061FA-8703-461F-9345-9C9D43255DD0}" type="presParOf" srcId="{17B4EAD2-8549-4EFD-A4A1-3AA42B01E87E}" destId="{E9AFEF67-0FC9-462C-8EA6-FF38FB346408}" srcOrd="1" destOrd="0" presId="urn:microsoft.com/office/officeart/2018/2/layout/IconVerticalSolidList"/>
    <dgm:cxn modelId="{0E43CC2E-4E94-489E-9D5C-153579BCE1EA}" type="presParOf" srcId="{17B4EAD2-8549-4EFD-A4A1-3AA42B01E87E}" destId="{113CBDEB-77BE-433F-9766-26E118B61FA7}" srcOrd="2" destOrd="0" presId="urn:microsoft.com/office/officeart/2018/2/layout/IconVerticalSolidList"/>
    <dgm:cxn modelId="{76895DBC-06C8-427D-ACC5-4975AC99D083}" type="presParOf" srcId="{17B4EAD2-8549-4EFD-A4A1-3AA42B01E87E}" destId="{2D5E6B11-B403-4EBC-8C68-393B92926B32}" srcOrd="3" destOrd="0" presId="urn:microsoft.com/office/officeart/2018/2/layout/IconVerticalSolidList"/>
    <dgm:cxn modelId="{1D878CF7-05AA-4E91-B677-E0B74F10BC6C}" type="presParOf" srcId="{1BAAB36A-BA34-4FF1-BB11-FA3556EE1575}" destId="{04FB791E-CBA8-408C-8B40-9F067992484F}" srcOrd="5" destOrd="0" presId="urn:microsoft.com/office/officeart/2018/2/layout/IconVerticalSolidList"/>
    <dgm:cxn modelId="{A408A125-ACBB-44BD-B799-ED79FD32690C}" type="presParOf" srcId="{1BAAB36A-BA34-4FF1-BB11-FA3556EE1575}" destId="{5F225EA3-3D97-4718-9EAF-526D668B6249}" srcOrd="6" destOrd="0" presId="urn:microsoft.com/office/officeart/2018/2/layout/IconVerticalSolidList"/>
    <dgm:cxn modelId="{2D6DD1E5-9FD8-445D-9E36-D1CC63A08039}" type="presParOf" srcId="{5F225EA3-3D97-4718-9EAF-526D668B6249}" destId="{13D3C7A0-2113-45CC-AA29-4164452A47E8}" srcOrd="0" destOrd="0" presId="urn:microsoft.com/office/officeart/2018/2/layout/IconVerticalSolidList"/>
    <dgm:cxn modelId="{7B94AA0C-F030-4EF5-9DED-D1E914B6993A}" type="presParOf" srcId="{5F225EA3-3D97-4718-9EAF-526D668B6249}" destId="{5FA4CAB5-3B69-4A39-82A9-9B1B87AD0D33}" srcOrd="1" destOrd="0" presId="urn:microsoft.com/office/officeart/2018/2/layout/IconVerticalSolidList"/>
    <dgm:cxn modelId="{FA086294-5E7B-4C9A-B8B6-940A0F3E39D0}" type="presParOf" srcId="{5F225EA3-3D97-4718-9EAF-526D668B6249}" destId="{53C04F33-EE82-40AC-A827-A4445BF5E7E3}" srcOrd="2" destOrd="0" presId="urn:microsoft.com/office/officeart/2018/2/layout/IconVerticalSolidList"/>
    <dgm:cxn modelId="{1DEE06AD-6414-42BA-A6EB-04F6876B8809}" type="presParOf" srcId="{5F225EA3-3D97-4718-9EAF-526D668B6249}" destId="{FCDF5F3F-0422-4216-9859-725C45C13341}" srcOrd="3" destOrd="0" presId="urn:microsoft.com/office/officeart/2018/2/layout/IconVerticalSolidList"/>
    <dgm:cxn modelId="{7141E82E-8CC6-4BC1-BC53-9D2A2882674C}" type="presParOf" srcId="{1BAAB36A-BA34-4FF1-BB11-FA3556EE1575}" destId="{6FF5A74D-A99E-4DD8-B1FB-F2071578171A}" srcOrd="7" destOrd="0" presId="urn:microsoft.com/office/officeart/2018/2/layout/IconVerticalSolidList"/>
    <dgm:cxn modelId="{BD8B87A6-9B62-4C66-9ED9-EF5EEFAD8DF9}" type="presParOf" srcId="{1BAAB36A-BA34-4FF1-BB11-FA3556EE1575}" destId="{3F4AF127-A7FE-4E25-939D-F1FB623BA2DA}" srcOrd="8" destOrd="0" presId="urn:microsoft.com/office/officeart/2018/2/layout/IconVerticalSolidList"/>
    <dgm:cxn modelId="{65921E3B-143F-45FC-A8FC-5B6530D50366}" type="presParOf" srcId="{3F4AF127-A7FE-4E25-939D-F1FB623BA2DA}" destId="{7CA04802-0873-4E2C-B51C-4255D0D4F85A}" srcOrd="0" destOrd="0" presId="urn:microsoft.com/office/officeart/2018/2/layout/IconVerticalSolidList"/>
    <dgm:cxn modelId="{A985351F-7C2C-4714-8981-402A2AF0D6DB}" type="presParOf" srcId="{3F4AF127-A7FE-4E25-939D-F1FB623BA2DA}" destId="{613C52AD-6692-456A-905D-1E2AA6AF1F02}" srcOrd="1" destOrd="0" presId="urn:microsoft.com/office/officeart/2018/2/layout/IconVerticalSolidList"/>
    <dgm:cxn modelId="{F6D4D26F-609A-4B58-83D2-7318A3BD68B0}" type="presParOf" srcId="{3F4AF127-A7FE-4E25-939D-F1FB623BA2DA}" destId="{9117EFBC-EBEC-4803-96EA-3B189F6293B6}" srcOrd="2" destOrd="0" presId="urn:microsoft.com/office/officeart/2018/2/layout/IconVerticalSolidList"/>
    <dgm:cxn modelId="{214048D4-3059-487A-8BBC-15203E25B05C}" type="presParOf" srcId="{3F4AF127-A7FE-4E25-939D-F1FB623BA2DA}" destId="{030F61C8-990C-4D10-BBEF-342233FA9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9B7794-2D6D-46E9-9962-1B7C5C651DC4}" type="doc">
      <dgm:prSet loTypeId="urn:microsoft.com/office/officeart/2018/2/layout/IconVerticalSolidList" loCatId="icon" qsTypeId="urn:microsoft.com/office/officeart/2005/8/quickstyle/3d4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CD96BB-1DF5-4F49-8A56-0ECEFE58B10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NAME                 </a:t>
          </a:r>
          <a:r>
            <a:rPr lang="en-US" b="0" i="0" dirty="0">
              <a:latin typeface="Century Gothic" panose="020B0502020202020204"/>
            </a:rPr>
            <a:t>Aryan Nikhil</a:t>
          </a:r>
          <a:endParaRPr lang="en-US" b="0" i="0" dirty="0"/>
        </a:p>
      </dgm:t>
    </dgm:pt>
    <dgm:pt modelId="{AC80135E-C386-4567-B7E5-3606D9F21F67}" type="parTrans" cxnId="{2CBA9CF8-1C9D-4207-952F-44D730357325}">
      <dgm:prSet/>
      <dgm:spPr/>
      <dgm:t>
        <a:bodyPr/>
        <a:lstStyle/>
        <a:p>
          <a:endParaRPr lang="en-US"/>
        </a:p>
      </dgm:t>
    </dgm:pt>
    <dgm:pt modelId="{9BB99E28-24BA-4DB2-8B2A-7CFA006ADAC9}" type="sibTrans" cxnId="{2CBA9CF8-1C9D-4207-952F-44D730357325}">
      <dgm:prSet/>
      <dgm:spPr/>
      <dgm:t>
        <a:bodyPr/>
        <a:lstStyle/>
        <a:p>
          <a:endParaRPr lang="en-US"/>
        </a:p>
      </dgm:t>
    </dgm:pt>
    <dgm:pt modelId="{03F28E0F-DE40-443B-80E0-35B6AE28027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EMAIL ID         </a:t>
          </a:r>
          <a:r>
            <a:rPr lang="en-US" b="0" i="0" dirty="0">
              <a:latin typeface="Century Gothic" panose="020B0502020202020204"/>
            </a:rPr>
            <a:t> </a:t>
          </a:r>
          <a:r>
            <a:rPr lang="en-US" b="0" i="0" dirty="0">
              <a:hlinkClick xmlns:r="http://schemas.openxmlformats.org/officeDocument/2006/relationships" r:id="rId1"/>
            </a:rPr>
            <a:t>panakalaryan@</a:t>
          </a:r>
          <a:r>
            <a:rPr lang="en-US" b="0" dirty="0">
              <a:hlinkClick xmlns:r="http://schemas.openxmlformats.org/officeDocument/2006/relationships" r:id="rId1"/>
            </a:rPr>
            <a:t>gmail.com</a:t>
          </a:r>
          <a:r>
            <a:rPr lang="en-US" b="0" dirty="0">
              <a:latin typeface="Century Gothic" panose="020B0502020202020204"/>
            </a:rPr>
            <a:t> </a:t>
          </a:r>
          <a:endParaRPr lang="en-GB" b="1" dirty="0"/>
        </a:p>
      </dgm:t>
    </dgm:pt>
    <dgm:pt modelId="{97B60642-2343-41AD-BC39-4C9A33276EC1}" type="parTrans" cxnId="{26E1AB90-9A8A-4F5C-A47A-4708C738E562}">
      <dgm:prSet/>
      <dgm:spPr/>
      <dgm:t>
        <a:bodyPr/>
        <a:lstStyle/>
        <a:p>
          <a:endParaRPr lang="en-US"/>
        </a:p>
      </dgm:t>
    </dgm:pt>
    <dgm:pt modelId="{0FB10379-9940-4B85-9AB7-72D9AA85104A}" type="sibTrans" cxnId="{26E1AB90-9A8A-4F5C-A47A-4708C738E562}">
      <dgm:prSet/>
      <dgm:spPr/>
      <dgm:t>
        <a:bodyPr/>
        <a:lstStyle/>
        <a:p>
          <a:endParaRPr lang="en-US"/>
        </a:p>
      </dgm:t>
    </dgm:pt>
    <dgm:pt modelId="{56E5AC1C-E7EB-4E9C-913F-6F17FC42EA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DISCIPLINE      </a:t>
          </a:r>
          <a:r>
            <a:rPr lang="en-US" dirty="0">
              <a:latin typeface="Century Gothic" panose="020B0502020202020204"/>
            </a:rPr>
            <a:t>Computer science engineering.</a:t>
          </a:r>
          <a:endParaRPr lang="en-US" dirty="0"/>
        </a:p>
      </dgm:t>
    </dgm:pt>
    <dgm:pt modelId="{70594CDF-76A7-4594-B788-3079054EAC25}" type="parTrans" cxnId="{21DC5467-4DB9-4A50-9B78-5436E6288830}">
      <dgm:prSet/>
      <dgm:spPr/>
      <dgm:t>
        <a:bodyPr/>
        <a:lstStyle/>
        <a:p>
          <a:endParaRPr lang="en-US"/>
        </a:p>
      </dgm:t>
    </dgm:pt>
    <dgm:pt modelId="{8FE2B6E2-CDAD-4643-BBB8-FF76EAAA463D}" type="sibTrans" cxnId="{21DC5467-4DB9-4A50-9B78-5436E6288830}">
      <dgm:prSet/>
      <dgm:spPr/>
      <dgm:t>
        <a:bodyPr/>
        <a:lstStyle/>
        <a:p>
          <a:endParaRPr lang="en-US"/>
        </a:p>
      </dgm:t>
    </dgm:pt>
    <dgm:pt modelId="{517B3825-C1DD-4ECB-A33E-BF62AD1DE4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YEAR               3rd year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8A8A974B-9F64-4636-A79B-9FAE2AA95772}" type="parTrans" cxnId="{58FA109A-9D8F-4E2F-BBA7-82A2309620E1}">
      <dgm:prSet/>
      <dgm:spPr/>
      <dgm:t>
        <a:bodyPr/>
        <a:lstStyle/>
        <a:p>
          <a:endParaRPr lang="en-US"/>
        </a:p>
      </dgm:t>
    </dgm:pt>
    <dgm:pt modelId="{C8AC294C-3312-49AF-A38E-5E206CF74AA0}" type="sibTrans" cxnId="{58FA109A-9D8F-4E2F-BBA7-82A2309620E1}">
      <dgm:prSet/>
      <dgm:spPr/>
      <dgm:t>
        <a:bodyPr/>
        <a:lstStyle/>
        <a:p>
          <a:endParaRPr lang="en-US"/>
        </a:p>
      </dgm:t>
    </dgm:pt>
    <dgm:pt modelId="{C449F333-F585-4C52-AA9B-FA1CD265678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dirty="0"/>
            <a:t>MOBILE</a:t>
          </a:r>
          <a:r>
            <a:rPr lang="en-US" dirty="0">
              <a:latin typeface="Century Gothic" panose="020B0502020202020204"/>
            </a:rPr>
            <a:t>          </a:t>
          </a:r>
          <a:r>
            <a:rPr lang="en-US" b="0" dirty="0">
              <a:latin typeface="Century Gothic" panose="020B0502020202020204"/>
            </a:rPr>
            <a:t> </a:t>
          </a:r>
          <a:r>
            <a:rPr lang="en-US" b="0" dirty="0"/>
            <a:t>99781 15598</a:t>
          </a:r>
          <a:r>
            <a:rPr lang="en-US" b="0" dirty="0">
              <a:latin typeface="Century Gothic" panose="020B0502020202020204"/>
            </a:rPr>
            <a:t>.</a:t>
          </a:r>
          <a:endParaRPr lang="en-GB" b="0" dirty="0"/>
        </a:p>
      </dgm:t>
    </dgm:pt>
    <dgm:pt modelId="{21488DA1-9175-47DF-B09E-349FAEC0BD01}" type="parTrans" cxnId="{2F31F7BE-FB0E-4BAB-9E8C-CA2484E2EEC2}">
      <dgm:prSet/>
      <dgm:spPr/>
      <dgm:t>
        <a:bodyPr/>
        <a:lstStyle/>
        <a:p>
          <a:endParaRPr lang="en-US"/>
        </a:p>
      </dgm:t>
    </dgm:pt>
    <dgm:pt modelId="{490F43A6-DE26-44F0-838A-367502DC6201}" type="sibTrans" cxnId="{2F31F7BE-FB0E-4BAB-9E8C-CA2484E2EEC2}">
      <dgm:prSet/>
      <dgm:spPr/>
      <dgm:t>
        <a:bodyPr/>
        <a:lstStyle/>
        <a:p>
          <a:endParaRPr lang="en-US"/>
        </a:p>
      </dgm:t>
    </dgm:pt>
    <dgm:pt modelId="{1BAAB36A-BA34-4FF1-BB11-FA3556EE1575}" type="pres">
      <dgm:prSet presAssocID="{9C9B7794-2D6D-46E9-9962-1B7C5C651DC4}" presName="root" presStyleCnt="0">
        <dgm:presLayoutVars>
          <dgm:dir/>
          <dgm:resizeHandles val="exact"/>
        </dgm:presLayoutVars>
      </dgm:prSet>
      <dgm:spPr/>
    </dgm:pt>
    <dgm:pt modelId="{8710244F-1BE0-4052-8B44-929BBE926B06}" type="pres">
      <dgm:prSet presAssocID="{27CD96BB-1DF5-4F49-8A56-0ECEFE58B109}" presName="compNode" presStyleCnt="0"/>
      <dgm:spPr/>
    </dgm:pt>
    <dgm:pt modelId="{4F9C88A0-F7EE-42A6-9012-DA16E41F82AD}" type="pres">
      <dgm:prSet presAssocID="{27CD96BB-1DF5-4F49-8A56-0ECEFE58B109}" presName="bgRect" presStyleLbl="bgShp" presStyleIdx="0" presStyleCnt="5"/>
      <dgm:spPr/>
    </dgm:pt>
    <dgm:pt modelId="{FB157A4D-A493-40A7-BB99-E6CCE70F245C}" type="pres">
      <dgm:prSet presAssocID="{27CD96BB-1DF5-4F49-8A56-0ECEFE58B109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erisk"/>
        </a:ext>
      </dgm:extLst>
    </dgm:pt>
    <dgm:pt modelId="{D997DAFB-C041-41BA-AA01-8756AB0253BC}" type="pres">
      <dgm:prSet presAssocID="{27CD96BB-1DF5-4F49-8A56-0ECEFE58B109}" presName="spaceRect" presStyleCnt="0"/>
      <dgm:spPr/>
    </dgm:pt>
    <dgm:pt modelId="{C78BB61F-B34C-4D9E-8834-846E64B3BBDA}" type="pres">
      <dgm:prSet presAssocID="{27CD96BB-1DF5-4F49-8A56-0ECEFE58B109}" presName="parTx" presStyleLbl="revTx" presStyleIdx="0" presStyleCnt="5">
        <dgm:presLayoutVars>
          <dgm:chMax val="0"/>
          <dgm:chPref val="0"/>
        </dgm:presLayoutVars>
      </dgm:prSet>
      <dgm:spPr/>
    </dgm:pt>
    <dgm:pt modelId="{65A37FE8-13B7-4B8B-B440-F6E1D4128268}" type="pres">
      <dgm:prSet presAssocID="{9BB99E28-24BA-4DB2-8B2A-7CFA006ADAC9}" presName="sibTrans" presStyleCnt="0"/>
      <dgm:spPr/>
    </dgm:pt>
    <dgm:pt modelId="{79C6B836-10A9-4E2F-8085-A9B47A40EF28}" type="pres">
      <dgm:prSet presAssocID="{03F28E0F-DE40-443B-80E0-35B6AE28027F}" presName="compNode" presStyleCnt="0"/>
      <dgm:spPr/>
    </dgm:pt>
    <dgm:pt modelId="{3C9BC99C-117B-4154-A97E-1F900E65949D}" type="pres">
      <dgm:prSet presAssocID="{03F28E0F-DE40-443B-80E0-35B6AE28027F}" presName="bgRect" presStyleLbl="bgShp" presStyleIdx="1" presStyleCnt="5"/>
      <dgm:spPr/>
    </dgm:pt>
    <dgm:pt modelId="{222A8031-9FF8-41D3-BDAF-69B38489021B}" type="pres">
      <dgm:prSet presAssocID="{03F28E0F-DE40-443B-80E0-35B6AE28027F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 Reply"/>
        </a:ext>
      </dgm:extLst>
    </dgm:pt>
    <dgm:pt modelId="{FC03AE11-F764-40AB-8E0E-74E01DA6A149}" type="pres">
      <dgm:prSet presAssocID="{03F28E0F-DE40-443B-80E0-35B6AE28027F}" presName="spaceRect" presStyleCnt="0"/>
      <dgm:spPr/>
    </dgm:pt>
    <dgm:pt modelId="{7831546C-B66D-4B77-9A41-D6661F224D27}" type="pres">
      <dgm:prSet presAssocID="{03F28E0F-DE40-443B-80E0-35B6AE28027F}" presName="parTx" presStyleLbl="revTx" presStyleIdx="1" presStyleCnt="5">
        <dgm:presLayoutVars>
          <dgm:chMax val="0"/>
          <dgm:chPref val="0"/>
        </dgm:presLayoutVars>
      </dgm:prSet>
      <dgm:spPr/>
    </dgm:pt>
    <dgm:pt modelId="{4E834853-ED0B-4339-B89D-2FF0F41172F2}" type="pres">
      <dgm:prSet presAssocID="{0FB10379-9940-4B85-9AB7-72D9AA85104A}" presName="sibTrans" presStyleCnt="0"/>
      <dgm:spPr/>
    </dgm:pt>
    <dgm:pt modelId="{17B4EAD2-8549-4EFD-A4A1-3AA42B01E87E}" type="pres">
      <dgm:prSet presAssocID="{56E5AC1C-E7EB-4E9C-913F-6F17FC42EA5E}" presName="compNode" presStyleCnt="0"/>
      <dgm:spPr/>
    </dgm:pt>
    <dgm:pt modelId="{3A4AD12C-4926-4498-8881-38CA79AF12B1}" type="pres">
      <dgm:prSet presAssocID="{56E5AC1C-E7EB-4E9C-913F-6F17FC42EA5E}" presName="bgRect" presStyleLbl="bgShp" presStyleIdx="2" presStyleCnt="5"/>
      <dgm:spPr/>
    </dgm:pt>
    <dgm:pt modelId="{E9AFEF67-0FC9-462C-8EA6-FF38FB346408}" type="pres">
      <dgm:prSet presAssocID="{56E5AC1C-E7EB-4E9C-913F-6F17FC42EA5E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113CBDEB-77BE-433F-9766-26E118B61FA7}" type="pres">
      <dgm:prSet presAssocID="{56E5AC1C-E7EB-4E9C-913F-6F17FC42EA5E}" presName="spaceRect" presStyleCnt="0"/>
      <dgm:spPr/>
    </dgm:pt>
    <dgm:pt modelId="{2D5E6B11-B403-4EBC-8C68-393B92926B32}" type="pres">
      <dgm:prSet presAssocID="{56E5AC1C-E7EB-4E9C-913F-6F17FC42EA5E}" presName="parTx" presStyleLbl="revTx" presStyleIdx="2" presStyleCnt="5">
        <dgm:presLayoutVars>
          <dgm:chMax val="0"/>
          <dgm:chPref val="0"/>
        </dgm:presLayoutVars>
      </dgm:prSet>
      <dgm:spPr/>
    </dgm:pt>
    <dgm:pt modelId="{04FB791E-CBA8-408C-8B40-9F067992484F}" type="pres">
      <dgm:prSet presAssocID="{8FE2B6E2-CDAD-4643-BBB8-FF76EAAA463D}" presName="sibTrans" presStyleCnt="0"/>
      <dgm:spPr/>
    </dgm:pt>
    <dgm:pt modelId="{5F225EA3-3D97-4718-9EAF-526D668B6249}" type="pres">
      <dgm:prSet presAssocID="{517B3825-C1DD-4ECB-A33E-BF62AD1DE4F4}" presName="compNode" presStyleCnt="0"/>
      <dgm:spPr/>
    </dgm:pt>
    <dgm:pt modelId="{13D3C7A0-2113-45CC-AA29-4164452A47E8}" type="pres">
      <dgm:prSet presAssocID="{517B3825-C1DD-4ECB-A33E-BF62AD1DE4F4}" presName="bgRect" presStyleLbl="bgShp" presStyleIdx="3" presStyleCnt="5"/>
      <dgm:spPr/>
    </dgm:pt>
    <dgm:pt modelId="{5FA4CAB5-3B69-4A39-82A9-9B1B87AD0D33}" type="pres">
      <dgm:prSet presAssocID="{517B3825-C1DD-4ECB-A33E-BF62AD1DE4F4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53C04F33-EE82-40AC-A827-A4445BF5E7E3}" type="pres">
      <dgm:prSet presAssocID="{517B3825-C1DD-4ECB-A33E-BF62AD1DE4F4}" presName="spaceRect" presStyleCnt="0"/>
      <dgm:spPr/>
    </dgm:pt>
    <dgm:pt modelId="{FCDF5F3F-0422-4216-9859-725C45C13341}" type="pres">
      <dgm:prSet presAssocID="{517B3825-C1DD-4ECB-A33E-BF62AD1DE4F4}" presName="parTx" presStyleLbl="revTx" presStyleIdx="3" presStyleCnt="5">
        <dgm:presLayoutVars>
          <dgm:chMax val="0"/>
          <dgm:chPref val="0"/>
        </dgm:presLayoutVars>
      </dgm:prSet>
      <dgm:spPr/>
    </dgm:pt>
    <dgm:pt modelId="{6FF5A74D-A99E-4DD8-B1FB-F2071578171A}" type="pres">
      <dgm:prSet presAssocID="{C8AC294C-3312-49AF-A38E-5E206CF74AA0}" presName="sibTrans" presStyleCnt="0"/>
      <dgm:spPr/>
    </dgm:pt>
    <dgm:pt modelId="{3F4AF127-A7FE-4E25-939D-F1FB623BA2DA}" type="pres">
      <dgm:prSet presAssocID="{C449F333-F585-4C52-AA9B-FA1CD2656786}" presName="compNode" presStyleCnt="0"/>
      <dgm:spPr/>
    </dgm:pt>
    <dgm:pt modelId="{7CA04802-0873-4E2C-B51C-4255D0D4F85A}" type="pres">
      <dgm:prSet presAssocID="{C449F333-F585-4C52-AA9B-FA1CD2656786}" presName="bgRect" presStyleLbl="bgShp" presStyleIdx="4" presStyleCnt="5"/>
      <dgm:spPr/>
    </dgm:pt>
    <dgm:pt modelId="{613C52AD-6692-456A-905D-1E2AA6AF1F02}" type="pres">
      <dgm:prSet presAssocID="{C449F333-F585-4C52-AA9B-FA1CD2656786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Tower"/>
        </a:ext>
      </dgm:extLst>
    </dgm:pt>
    <dgm:pt modelId="{9117EFBC-EBEC-4803-96EA-3B189F6293B6}" type="pres">
      <dgm:prSet presAssocID="{C449F333-F585-4C52-AA9B-FA1CD2656786}" presName="spaceRect" presStyleCnt="0"/>
      <dgm:spPr/>
    </dgm:pt>
    <dgm:pt modelId="{030F61C8-990C-4D10-BBEF-342233FA90A0}" type="pres">
      <dgm:prSet presAssocID="{C449F333-F585-4C52-AA9B-FA1CD26567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92FA011-D335-4B36-AFD6-1D60BAD1C9B4}" type="presOf" srcId="{03F28E0F-DE40-443B-80E0-35B6AE28027F}" destId="{7831546C-B66D-4B77-9A41-D6661F224D27}" srcOrd="0" destOrd="0" presId="urn:microsoft.com/office/officeart/2018/2/layout/IconVerticalSolidList"/>
    <dgm:cxn modelId="{9EAD4C60-72BA-466D-B78E-F0E10ADB74F6}" type="presOf" srcId="{C449F333-F585-4C52-AA9B-FA1CD2656786}" destId="{030F61C8-990C-4D10-BBEF-342233FA90A0}" srcOrd="0" destOrd="0" presId="urn:microsoft.com/office/officeart/2018/2/layout/IconVerticalSolidList"/>
    <dgm:cxn modelId="{68622C41-8916-4304-866A-28587662AF3B}" type="presOf" srcId="{9C9B7794-2D6D-46E9-9962-1B7C5C651DC4}" destId="{1BAAB36A-BA34-4FF1-BB11-FA3556EE1575}" srcOrd="0" destOrd="0" presId="urn:microsoft.com/office/officeart/2018/2/layout/IconVerticalSolidList"/>
    <dgm:cxn modelId="{21DC5467-4DB9-4A50-9B78-5436E6288830}" srcId="{9C9B7794-2D6D-46E9-9962-1B7C5C651DC4}" destId="{56E5AC1C-E7EB-4E9C-913F-6F17FC42EA5E}" srcOrd="2" destOrd="0" parTransId="{70594CDF-76A7-4594-B788-3079054EAC25}" sibTransId="{8FE2B6E2-CDAD-4643-BBB8-FF76EAAA463D}"/>
    <dgm:cxn modelId="{26E1AB90-9A8A-4F5C-A47A-4708C738E562}" srcId="{9C9B7794-2D6D-46E9-9962-1B7C5C651DC4}" destId="{03F28E0F-DE40-443B-80E0-35B6AE28027F}" srcOrd="1" destOrd="0" parTransId="{97B60642-2343-41AD-BC39-4C9A33276EC1}" sibTransId="{0FB10379-9940-4B85-9AB7-72D9AA85104A}"/>
    <dgm:cxn modelId="{58FA109A-9D8F-4E2F-BBA7-82A2309620E1}" srcId="{9C9B7794-2D6D-46E9-9962-1B7C5C651DC4}" destId="{517B3825-C1DD-4ECB-A33E-BF62AD1DE4F4}" srcOrd="3" destOrd="0" parTransId="{8A8A974B-9F64-4636-A79B-9FAE2AA95772}" sibTransId="{C8AC294C-3312-49AF-A38E-5E206CF74AA0}"/>
    <dgm:cxn modelId="{79FDC0AD-66E7-4750-82B3-5428E89DBF85}" type="presOf" srcId="{27CD96BB-1DF5-4F49-8A56-0ECEFE58B109}" destId="{C78BB61F-B34C-4D9E-8834-846E64B3BBDA}" srcOrd="0" destOrd="0" presId="urn:microsoft.com/office/officeart/2018/2/layout/IconVerticalSolidList"/>
    <dgm:cxn modelId="{2F31F7BE-FB0E-4BAB-9E8C-CA2484E2EEC2}" srcId="{9C9B7794-2D6D-46E9-9962-1B7C5C651DC4}" destId="{C449F333-F585-4C52-AA9B-FA1CD2656786}" srcOrd="4" destOrd="0" parTransId="{21488DA1-9175-47DF-B09E-349FAEC0BD01}" sibTransId="{490F43A6-DE26-44F0-838A-367502DC6201}"/>
    <dgm:cxn modelId="{D0AB99E4-B654-4386-BA50-BF8F41FD5094}" type="presOf" srcId="{517B3825-C1DD-4ECB-A33E-BF62AD1DE4F4}" destId="{FCDF5F3F-0422-4216-9859-725C45C13341}" srcOrd="0" destOrd="0" presId="urn:microsoft.com/office/officeart/2018/2/layout/IconVerticalSolidList"/>
    <dgm:cxn modelId="{2CBA9CF8-1C9D-4207-952F-44D730357325}" srcId="{9C9B7794-2D6D-46E9-9962-1B7C5C651DC4}" destId="{27CD96BB-1DF5-4F49-8A56-0ECEFE58B109}" srcOrd="0" destOrd="0" parTransId="{AC80135E-C386-4567-B7E5-3606D9F21F67}" sibTransId="{9BB99E28-24BA-4DB2-8B2A-7CFA006ADAC9}"/>
    <dgm:cxn modelId="{DDC338F9-4FF7-4F1F-AB8C-3064AFB3C139}" type="presOf" srcId="{56E5AC1C-E7EB-4E9C-913F-6F17FC42EA5E}" destId="{2D5E6B11-B403-4EBC-8C68-393B92926B32}" srcOrd="0" destOrd="0" presId="urn:microsoft.com/office/officeart/2018/2/layout/IconVerticalSolidList"/>
    <dgm:cxn modelId="{F78E105E-FF75-4618-8EF6-4D7F13FC63B8}" type="presParOf" srcId="{1BAAB36A-BA34-4FF1-BB11-FA3556EE1575}" destId="{8710244F-1BE0-4052-8B44-929BBE926B06}" srcOrd="0" destOrd="0" presId="urn:microsoft.com/office/officeart/2018/2/layout/IconVerticalSolidList"/>
    <dgm:cxn modelId="{73C3CB2D-A396-48CD-904B-603A660AE2C3}" type="presParOf" srcId="{8710244F-1BE0-4052-8B44-929BBE926B06}" destId="{4F9C88A0-F7EE-42A6-9012-DA16E41F82AD}" srcOrd="0" destOrd="0" presId="urn:microsoft.com/office/officeart/2018/2/layout/IconVerticalSolidList"/>
    <dgm:cxn modelId="{ABE760E3-FA5B-419C-BC66-D0A91FB5A98E}" type="presParOf" srcId="{8710244F-1BE0-4052-8B44-929BBE926B06}" destId="{FB157A4D-A493-40A7-BB99-E6CCE70F245C}" srcOrd="1" destOrd="0" presId="urn:microsoft.com/office/officeart/2018/2/layout/IconVerticalSolidList"/>
    <dgm:cxn modelId="{9F48FC62-8440-4C50-9F45-41D04BAE6E21}" type="presParOf" srcId="{8710244F-1BE0-4052-8B44-929BBE926B06}" destId="{D997DAFB-C041-41BA-AA01-8756AB0253BC}" srcOrd="2" destOrd="0" presId="urn:microsoft.com/office/officeart/2018/2/layout/IconVerticalSolidList"/>
    <dgm:cxn modelId="{3284BF6C-2FC6-43A8-8477-2C4C1AC15697}" type="presParOf" srcId="{8710244F-1BE0-4052-8B44-929BBE926B06}" destId="{C78BB61F-B34C-4D9E-8834-846E64B3BBDA}" srcOrd="3" destOrd="0" presId="urn:microsoft.com/office/officeart/2018/2/layout/IconVerticalSolidList"/>
    <dgm:cxn modelId="{46D20794-15D5-4479-B5C6-09A7AF7B5367}" type="presParOf" srcId="{1BAAB36A-BA34-4FF1-BB11-FA3556EE1575}" destId="{65A37FE8-13B7-4B8B-B440-F6E1D4128268}" srcOrd="1" destOrd="0" presId="urn:microsoft.com/office/officeart/2018/2/layout/IconVerticalSolidList"/>
    <dgm:cxn modelId="{418B54B7-430E-4F5C-AE45-ED7B7FBA2EA3}" type="presParOf" srcId="{1BAAB36A-BA34-4FF1-BB11-FA3556EE1575}" destId="{79C6B836-10A9-4E2F-8085-A9B47A40EF28}" srcOrd="2" destOrd="0" presId="urn:microsoft.com/office/officeart/2018/2/layout/IconVerticalSolidList"/>
    <dgm:cxn modelId="{8A68757E-A253-4E2C-A9A4-86BFC1D564AC}" type="presParOf" srcId="{79C6B836-10A9-4E2F-8085-A9B47A40EF28}" destId="{3C9BC99C-117B-4154-A97E-1F900E65949D}" srcOrd="0" destOrd="0" presId="urn:microsoft.com/office/officeart/2018/2/layout/IconVerticalSolidList"/>
    <dgm:cxn modelId="{DB1AD1DB-6F3F-4069-A030-C3D8A94FC582}" type="presParOf" srcId="{79C6B836-10A9-4E2F-8085-A9B47A40EF28}" destId="{222A8031-9FF8-41D3-BDAF-69B38489021B}" srcOrd="1" destOrd="0" presId="urn:microsoft.com/office/officeart/2018/2/layout/IconVerticalSolidList"/>
    <dgm:cxn modelId="{B2306915-095C-40E2-9B1B-806482A60E1E}" type="presParOf" srcId="{79C6B836-10A9-4E2F-8085-A9B47A40EF28}" destId="{FC03AE11-F764-40AB-8E0E-74E01DA6A149}" srcOrd="2" destOrd="0" presId="urn:microsoft.com/office/officeart/2018/2/layout/IconVerticalSolidList"/>
    <dgm:cxn modelId="{0B8263FF-ACA2-4A09-8E43-1078DD57F199}" type="presParOf" srcId="{79C6B836-10A9-4E2F-8085-A9B47A40EF28}" destId="{7831546C-B66D-4B77-9A41-D6661F224D27}" srcOrd="3" destOrd="0" presId="urn:microsoft.com/office/officeart/2018/2/layout/IconVerticalSolidList"/>
    <dgm:cxn modelId="{A25C03FB-3DD6-402B-9299-E3CB17DA0DDE}" type="presParOf" srcId="{1BAAB36A-BA34-4FF1-BB11-FA3556EE1575}" destId="{4E834853-ED0B-4339-B89D-2FF0F41172F2}" srcOrd="3" destOrd="0" presId="urn:microsoft.com/office/officeart/2018/2/layout/IconVerticalSolidList"/>
    <dgm:cxn modelId="{111AF79E-B612-4F62-ACF3-E6C560A6EB8B}" type="presParOf" srcId="{1BAAB36A-BA34-4FF1-BB11-FA3556EE1575}" destId="{17B4EAD2-8549-4EFD-A4A1-3AA42B01E87E}" srcOrd="4" destOrd="0" presId="urn:microsoft.com/office/officeart/2018/2/layout/IconVerticalSolidList"/>
    <dgm:cxn modelId="{C3437181-78FC-41BE-B05D-436F32C8BAF4}" type="presParOf" srcId="{17B4EAD2-8549-4EFD-A4A1-3AA42B01E87E}" destId="{3A4AD12C-4926-4498-8881-38CA79AF12B1}" srcOrd="0" destOrd="0" presId="urn:microsoft.com/office/officeart/2018/2/layout/IconVerticalSolidList"/>
    <dgm:cxn modelId="{BD2061FA-8703-461F-9345-9C9D43255DD0}" type="presParOf" srcId="{17B4EAD2-8549-4EFD-A4A1-3AA42B01E87E}" destId="{E9AFEF67-0FC9-462C-8EA6-FF38FB346408}" srcOrd="1" destOrd="0" presId="urn:microsoft.com/office/officeart/2018/2/layout/IconVerticalSolidList"/>
    <dgm:cxn modelId="{0E43CC2E-4E94-489E-9D5C-153579BCE1EA}" type="presParOf" srcId="{17B4EAD2-8549-4EFD-A4A1-3AA42B01E87E}" destId="{113CBDEB-77BE-433F-9766-26E118B61FA7}" srcOrd="2" destOrd="0" presId="urn:microsoft.com/office/officeart/2018/2/layout/IconVerticalSolidList"/>
    <dgm:cxn modelId="{76895DBC-06C8-427D-ACC5-4975AC99D083}" type="presParOf" srcId="{17B4EAD2-8549-4EFD-A4A1-3AA42B01E87E}" destId="{2D5E6B11-B403-4EBC-8C68-393B92926B32}" srcOrd="3" destOrd="0" presId="urn:microsoft.com/office/officeart/2018/2/layout/IconVerticalSolidList"/>
    <dgm:cxn modelId="{1D878CF7-05AA-4E91-B677-E0B74F10BC6C}" type="presParOf" srcId="{1BAAB36A-BA34-4FF1-BB11-FA3556EE1575}" destId="{04FB791E-CBA8-408C-8B40-9F067992484F}" srcOrd="5" destOrd="0" presId="urn:microsoft.com/office/officeart/2018/2/layout/IconVerticalSolidList"/>
    <dgm:cxn modelId="{A408A125-ACBB-44BD-B799-ED79FD32690C}" type="presParOf" srcId="{1BAAB36A-BA34-4FF1-BB11-FA3556EE1575}" destId="{5F225EA3-3D97-4718-9EAF-526D668B6249}" srcOrd="6" destOrd="0" presId="urn:microsoft.com/office/officeart/2018/2/layout/IconVerticalSolidList"/>
    <dgm:cxn modelId="{2D6DD1E5-9FD8-445D-9E36-D1CC63A08039}" type="presParOf" srcId="{5F225EA3-3D97-4718-9EAF-526D668B6249}" destId="{13D3C7A0-2113-45CC-AA29-4164452A47E8}" srcOrd="0" destOrd="0" presId="urn:microsoft.com/office/officeart/2018/2/layout/IconVerticalSolidList"/>
    <dgm:cxn modelId="{7B94AA0C-F030-4EF5-9DED-D1E914B6993A}" type="presParOf" srcId="{5F225EA3-3D97-4718-9EAF-526D668B6249}" destId="{5FA4CAB5-3B69-4A39-82A9-9B1B87AD0D33}" srcOrd="1" destOrd="0" presId="urn:microsoft.com/office/officeart/2018/2/layout/IconVerticalSolidList"/>
    <dgm:cxn modelId="{FA086294-5E7B-4C9A-B8B6-940A0F3E39D0}" type="presParOf" srcId="{5F225EA3-3D97-4718-9EAF-526D668B6249}" destId="{53C04F33-EE82-40AC-A827-A4445BF5E7E3}" srcOrd="2" destOrd="0" presId="urn:microsoft.com/office/officeart/2018/2/layout/IconVerticalSolidList"/>
    <dgm:cxn modelId="{1DEE06AD-6414-42BA-A6EB-04F6876B8809}" type="presParOf" srcId="{5F225EA3-3D97-4718-9EAF-526D668B6249}" destId="{FCDF5F3F-0422-4216-9859-725C45C13341}" srcOrd="3" destOrd="0" presId="urn:microsoft.com/office/officeart/2018/2/layout/IconVerticalSolidList"/>
    <dgm:cxn modelId="{7141E82E-8CC6-4BC1-BC53-9D2A2882674C}" type="presParOf" srcId="{1BAAB36A-BA34-4FF1-BB11-FA3556EE1575}" destId="{6FF5A74D-A99E-4DD8-B1FB-F2071578171A}" srcOrd="7" destOrd="0" presId="urn:microsoft.com/office/officeart/2018/2/layout/IconVerticalSolidList"/>
    <dgm:cxn modelId="{BD8B87A6-9B62-4C66-9ED9-EF5EEFAD8DF9}" type="presParOf" srcId="{1BAAB36A-BA34-4FF1-BB11-FA3556EE1575}" destId="{3F4AF127-A7FE-4E25-939D-F1FB623BA2DA}" srcOrd="8" destOrd="0" presId="urn:microsoft.com/office/officeart/2018/2/layout/IconVerticalSolidList"/>
    <dgm:cxn modelId="{65921E3B-143F-45FC-A8FC-5B6530D50366}" type="presParOf" srcId="{3F4AF127-A7FE-4E25-939D-F1FB623BA2DA}" destId="{7CA04802-0873-4E2C-B51C-4255D0D4F85A}" srcOrd="0" destOrd="0" presId="urn:microsoft.com/office/officeart/2018/2/layout/IconVerticalSolidList"/>
    <dgm:cxn modelId="{A985351F-7C2C-4714-8981-402A2AF0D6DB}" type="presParOf" srcId="{3F4AF127-A7FE-4E25-939D-F1FB623BA2DA}" destId="{613C52AD-6692-456A-905D-1E2AA6AF1F02}" srcOrd="1" destOrd="0" presId="urn:microsoft.com/office/officeart/2018/2/layout/IconVerticalSolidList"/>
    <dgm:cxn modelId="{F6D4D26F-609A-4B58-83D2-7318A3BD68B0}" type="presParOf" srcId="{3F4AF127-A7FE-4E25-939D-F1FB623BA2DA}" destId="{9117EFBC-EBEC-4803-96EA-3B189F6293B6}" srcOrd="2" destOrd="0" presId="urn:microsoft.com/office/officeart/2018/2/layout/IconVerticalSolidList"/>
    <dgm:cxn modelId="{214048D4-3059-487A-8BBC-15203E25B05C}" type="presParOf" srcId="{3F4AF127-A7FE-4E25-939D-F1FB623BA2DA}" destId="{030F61C8-990C-4D10-BBEF-342233FA9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9B7794-2D6D-46E9-9962-1B7C5C651DC4}" type="doc">
      <dgm:prSet loTypeId="urn:microsoft.com/office/officeart/2018/2/layout/IconVerticalSolidList" loCatId="icon" qsTypeId="urn:microsoft.com/office/officeart/2005/8/quickstyle/3d4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CD96BB-1DF5-4F49-8A56-0ECEFE58B1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NAME                  </a:t>
          </a:r>
          <a:r>
            <a:rPr lang="en-GB" dirty="0"/>
            <a:t> Santhosh Kumar. R.</a:t>
          </a:r>
        </a:p>
      </dgm:t>
    </dgm:pt>
    <dgm:pt modelId="{AC80135E-C386-4567-B7E5-3606D9F21F67}" type="parTrans" cxnId="{2CBA9CF8-1C9D-4207-952F-44D730357325}">
      <dgm:prSet/>
      <dgm:spPr/>
      <dgm:t>
        <a:bodyPr/>
        <a:lstStyle/>
        <a:p>
          <a:endParaRPr lang="en-US"/>
        </a:p>
      </dgm:t>
    </dgm:pt>
    <dgm:pt modelId="{9BB99E28-24BA-4DB2-8B2A-7CFA006ADAC9}" type="sibTrans" cxnId="{2CBA9CF8-1C9D-4207-952F-44D730357325}">
      <dgm:prSet/>
      <dgm:spPr/>
      <dgm:t>
        <a:bodyPr/>
        <a:lstStyle/>
        <a:p>
          <a:endParaRPr lang="en-US"/>
        </a:p>
      </dgm:t>
    </dgm:pt>
    <dgm:pt modelId="{03F28E0F-DE40-443B-80E0-35B6AE2802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EMAIL ID          </a:t>
          </a:r>
          <a:r>
            <a:rPr lang="en-GB" dirty="0">
              <a:hlinkClick xmlns:r="http://schemas.openxmlformats.org/officeDocument/2006/relationships" r:id="rId1"/>
            </a:rPr>
            <a:t>klt.santhosh2002@gmail.com</a:t>
          </a:r>
          <a:r>
            <a:rPr lang="en-GB" dirty="0">
              <a:latin typeface="Century Gothic" panose="020B0502020202020204"/>
            </a:rPr>
            <a:t> .</a:t>
          </a:r>
          <a:endParaRPr lang="en-GB" dirty="0"/>
        </a:p>
      </dgm:t>
    </dgm:pt>
    <dgm:pt modelId="{97B60642-2343-41AD-BC39-4C9A33276EC1}" type="parTrans" cxnId="{26E1AB90-9A8A-4F5C-A47A-4708C738E562}">
      <dgm:prSet/>
      <dgm:spPr/>
      <dgm:t>
        <a:bodyPr/>
        <a:lstStyle/>
        <a:p>
          <a:endParaRPr lang="en-US"/>
        </a:p>
      </dgm:t>
    </dgm:pt>
    <dgm:pt modelId="{0FB10379-9940-4B85-9AB7-72D9AA85104A}" type="sibTrans" cxnId="{26E1AB90-9A8A-4F5C-A47A-4708C738E562}">
      <dgm:prSet/>
      <dgm:spPr/>
      <dgm:t>
        <a:bodyPr/>
        <a:lstStyle/>
        <a:p>
          <a:endParaRPr lang="en-US"/>
        </a:p>
      </dgm:t>
    </dgm:pt>
    <dgm:pt modelId="{56E5AC1C-E7EB-4E9C-913F-6F17FC42EA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DISCIPLINE      Electronics and Communication Engineering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70594CDF-76A7-4594-B788-3079054EAC25}" type="parTrans" cxnId="{21DC5467-4DB9-4A50-9B78-5436E6288830}">
      <dgm:prSet/>
      <dgm:spPr/>
      <dgm:t>
        <a:bodyPr/>
        <a:lstStyle/>
        <a:p>
          <a:endParaRPr lang="en-US"/>
        </a:p>
      </dgm:t>
    </dgm:pt>
    <dgm:pt modelId="{8FE2B6E2-CDAD-4643-BBB8-FF76EAAA463D}" type="sibTrans" cxnId="{21DC5467-4DB9-4A50-9B78-5436E6288830}">
      <dgm:prSet/>
      <dgm:spPr/>
      <dgm:t>
        <a:bodyPr/>
        <a:lstStyle/>
        <a:p>
          <a:endParaRPr lang="en-US"/>
        </a:p>
      </dgm:t>
    </dgm:pt>
    <dgm:pt modelId="{517B3825-C1DD-4ECB-A33E-BF62AD1DE4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YEAR               3rd year</a:t>
          </a:r>
          <a:r>
            <a:rPr lang="en-US" dirty="0">
              <a:latin typeface="Century Gothic" panose="020B0502020202020204"/>
            </a:rPr>
            <a:t>.</a:t>
          </a:r>
          <a:endParaRPr lang="en-US" dirty="0"/>
        </a:p>
      </dgm:t>
    </dgm:pt>
    <dgm:pt modelId="{8A8A974B-9F64-4636-A79B-9FAE2AA95772}" type="parTrans" cxnId="{58FA109A-9D8F-4E2F-BBA7-82A2309620E1}">
      <dgm:prSet/>
      <dgm:spPr/>
      <dgm:t>
        <a:bodyPr/>
        <a:lstStyle/>
        <a:p>
          <a:endParaRPr lang="en-US"/>
        </a:p>
      </dgm:t>
    </dgm:pt>
    <dgm:pt modelId="{C8AC294C-3312-49AF-A38E-5E206CF74AA0}" type="sibTrans" cxnId="{58FA109A-9D8F-4E2F-BBA7-82A2309620E1}">
      <dgm:prSet/>
      <dgm:spPr/>
      <dgm:t>
        <a:bodyPr/>
        <a:lstStyle/>
        <a:p>
          <a:endParaRPr lang="en-US"/>
        </a:p>
      </dgm:t>
    </dgm:pt>
    <dgm:pt modelId="{C449F333-F585-4C52-AA9B-FA1CD2656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MOBILE</a:t>
          </a:r>
          <a:r>
            <a:rPr lang="en-US" dirty="0">
              <a:latin typeface="Century Gothic" panose="020B0502020202020204"/>
            </a:rPr>
            <a:t>           </a:t>
          </a:r>
          <a:r>
            <a:rPr lang="en-GB" dirty="0"/>
            <a:t>9677867812.</a:t>
          </a:r>
          <a:endParaRPr lang="en-US" dirty="0"/>
        </a:p>
      </dgm:t>
    </dgm:pt>
    <dgm:pt modelId="{21488DA1-9175-47DF-B09E-349FAEC0BD01}" type="parTrans" cxnId="{2F31F7BE-FB0E-4BAB-9E8C-CA2484E2EEC2}">
      <dgm:prSet/>
      <dgm:spPr/>
      <dgm:t>
        <a:bodyPr/>
        <a:lstStyle/>
        <a:p>
          <a:endParaRPr lang="en-US"/>
        </a:p>
      </dgm:t>
    </dgm:pt>
    <dgm:pt modelId="{490F43A6-DE26-44F0-838A-367502DC6201}" type="sibTrans" cxnId="{2F31F7BE-FB0E-4BAB-9E8C-CA2484E2EEC2}">
      <dgm:prSet/>
      <dgm:spPr/>
      <dgm:t>
        <a:bodyPr/>
        <a:lstStyle/>
        <a:p>
          <a:endParaRPr lang="en-US"/>
        </a:p>
      </dgm:t>
    </dgm:pt>
    <dgm:pt modelId="{1BAAB36A-BA34-4FF1-BB11-FA3556EE1575}" type="pres">
      <dgm:prSet presAssocID="{9C9B7794-2D6D-46E9-9962-1B7C5C651DC4}" presName="root" presStyleCnt="0">
        <dgm:presLayoutVars>
          <dgm:dir/>
          <dgm:resizeHandles val="exact"/>
        </dgm:presLayoutVars>
      </dgm:prSet>
      <dgm:spPr/>
    </dgm:pt>
    <dgm:pt modelId="{8710244F-1BE0-4052-8B44-929BBE926B06}" type="pres">
      <dgm:prSet presAssocID="{27CD96BB-1DF5-4F49-8A56-0ECEFE58B109}" presName="compNode" presStyleCnt="0"/>
      <dgm:spPr/>
    </dgm:pt>
    <dgm:pt modelId="{4F9C88A0-F7EE-42A6-9012-DA16E41F82AD}" type="pres">
      <dgm:prSet presAssocID="{27CD96BB-1DF5-4F49-8A56-0ECEFE58B109}" presName="bgRect" presStyleLbl="bgShp" presStyleIdx="0" presStyleCnt="5"/>
      <dgm:spPr/>
    </dgm:pt>
    <dgm:pt modelId="{FB157A4D-A493-40A7-BB99-E6CCE70F245C}" type="pres">
      <dgm:prSet presAssocID="{27CD96BB-1DF5-4F49-8A56-0ECEFE58B109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erisk"/>
        </a:ext>
      </dgm:extLst>
    </dgm:pt>
    <dgm:pt modelId="{D997DAFB-C041-41BA-AA01-8756AB0253BC}" type="pres">
      <dgm:prSet presAssocID="{27CD96BB-1DF5-4F49-8A56-0ECEFE58B109}" presName="spaceRect" presStyleCnt="0"/>
      <dgm:spPr/>
    </dgm:pt>
    <dgm:pt modelId="{C78BB61F-B34C-4D9E-8834-846E64B3BBDA}" type="pres">
      <dgm:prSet presAssocID="{27CD96BB-1DF5-4F49-8A56-0ECEFE58B109}" presName="parTx" presStyleLbl="revTx" presStyleIdx="0" presStyleCnt="5">
        <dgm:presLayoutVars>
          <dgm:chMax val="0"/>
          <dgm:chPref val="0"/>
        </dgm:presLayoutVars>
      </dgm:prSet>
      <dgm:spPr/>
    </dgm:pt>
    <dgm:pt modelId="{65A37FE8-13B7-4B8B-B440-F6E1D4128268}" type="pres">
      <dgm:prSet presAssocID="{9BB99E28-24BA-4DB2-8B2A-7CFA006ADAC9}" presName="sibTrans" presStyleCnt="0"/>
      <dgm:spPr/>
    </dgm:pt>
    <dgm:pt modelId="{79C6B836-10A9-4E2F-8085-A9B47A40EF28}" type="pres">
      <dgm:prSet presAssocID="{03F28E0F-DE40-443B-80E0-35B6AE28027F}" presName="compNode" presStyleCnt="0"/>
      <dgm:spPr/>
    </dgm:pt>
    <dgm:pt modelId="{3C9BC99C-117B-4154-A97E-1F900E65949D}" type="pres">
      <dgm:prSet presAssocID="{03F28E0F-DE40-443B-80E0-35B6AE28027F}" presName="bgRect" presStyleLbl="bgShp" presStyleIdx="1" presStyleCnt="5"/>
      <dgm:spPr/>
    </dgm:pt>
    <dgm:pt modelId="{222A8031-9FF8-41D3-BDAF-69B38489021B}" type="pres">
      <dgm:prSet presAssocID="{03F28E0F-DE40-443B-80E0-35B6AE28027F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 Reply"/>
        </a:ext>
      </dgm:extLst>
    </dgm:pt>
    <dgm:pt modelId="{FC03AE11-F764-40AB-8E0E-74E01DA6A149}" type="pres">
      <dgm:prSet presAssocID="{03F28E0F-DE40-443B-80E0-35B6AE28027F}" presName="spaceRect" presStyleCnt="0"/>
      <dgm:spPr/>
    </dgm:pt>
    <dgm:pt modelId="{7831546C-B66D-4B77-9A41-D6661F224D27}" type="pres">
      <dgm:prSet presAssocID="{03F28E0F-DE40-443B-80E0-35B6AE28027F}" presName="parTx" presStyleLbl="revTx" presStyleIdx="1" presStyleCnt="5">
        <dgm:presLayoutVars>
          <dgm:chMax val="0"/>
          <dgm:chPref val="0"/>
        </dgm:presLayoutVars>
      </dgm:prSet>
      <dgm:spPr/>
    </dgm:pt>
    <dgm:pt modelId="{4E834853-ED0B-4339-B89D-2FF0F41172F2}" type="pres">
      <dgm:prSet presAssocID="{0FB10379-9940-4B85-9AB7-72D9AA85104A}" presName="sibTrans" presStyleCnt="0"/>
      <dgm:spPr/>
    </dgm:pt>
    <dgm:pt modelId="{17B4EAD2-8549-4EFD-A4A1-3AA42B01E87E}" type="pres">
      <dgm:prSet presAssocID="{56E5AC1C-E7EB-4E9C-913F-6F17FC42EA5E}" presName="compNode" presStyleCnt="0"/>
      <dgm:spPr/>
    </dgm:pt>
    <dgm:pt modelId="{3A4AD12C-4926-4498-8881-38CA79AF12B1}" type="pres">
      <dgm:prSet presAssocID="{56E5AC1C-E7EB-4E9C-913F-6F17FC42EA5E}" presName="bgRect" presStyleLbl="bgShp" presStyleIdx="2" presStyleCnt="5"/>
      <dgm:spPr/>
    </dgm:pt>
    <dgm:pt modelId="{E9AFEF67-0FC9-462C-8EA6-FF38FB346408}" type="pres">
      <dgm:prSet presAssocID="{56E5AC1C-E7EB-4E9C-913F-6F17FC42EA5E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113CBDEB-77BE-433F-9766-26E118B61FA7}" type="pres">
      <dgm:prSet presAssocID="{56E5AC1C-E7EB-4E9C-913F-6F17FC42EA5E}" presName="spaceRect" presStyleCnt="0"/>
      <dgm:spPr/>
    </dgm:pt>
    <dgm:pt modelId="{2D5E6B11-B403-4EBC-8C68-393B92926B32}" type="pres">
      <dgm:prSet presAssocID="{56E5AC1C-E7EB-4E9C-913F-6F17FC42EA5E}" presName="parTx" presStyleLbl="revTx" presStyleIdx="2" presStyleCnt="5">
        <dgm:presLayoutVars>
          <dgm:chMax val="0"/>
          <dgm:chPref val="0"/>
        </dgm:presLayoutVars>
      </dgm:prSet>
      <dgm:spPr/>
    </dgm:pt>
    <dgm:pt modelId="{04FB791E-CBA8-408C-8B40-9F067992484F}" type="pres">
      <dgm:prSet presAssocID="{8FE2B6E2-CDAD-4643-BBB8-FF76EAAA463D}" presName="sibTrans" presStyleCnt="0"/>
      <dgm:spPr/>
    </dgm:pt>
    <dgm:pt modelId="{5F225EA3-3D97-4718-9EAF-526D668B6249}" type="pres">
      <dgm:prSet presAssocID="{517B3825-C1DD-4ECB-A33E-BF62AD1DE4F4}" presName="compNode" presStyleCnt="0"/>
      <dgm:spPr/>
    </dgm:pt>
    <dgm:pt modelId="{13D3C7A0-2113-45CC-AA29-4164452A47E8}" type="pres">
      <dgm:prSet presAssocID="{517B3825-C1DD-4ECB-A33E-BF62AD1DE4F4}" presName="bgRect" presStyleLbl="bgShp" presStyleIdx="3" presStyleCnt="5"/>
      <dgm:spPr/>
    </dgm:pt>
    <dgm:pt modelId="{5FA4CAB5-3B69-4A39-82A9-9B1B87AD0D33}" type="pres">
      <dgm:prSet presAssocID="{517B3825-C1DD-4ECB-A33E-BF62AD1DE4F4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53C04F33-EE82-40AC-A827-A4445BF5E7E3}" type="pres">
      <dgm:prSet presAssocID="{517B3825-C1DD-4ECB-A33E-BF62AD1DE4F4}" presName="spaceRect" presStyleCnt="0"/>
      <dgm:spPr/>
    </dgm:pt>
    <dgm:pt modelId="{FCDF5F3F-0422-4216-9859-725C45C13341}" type="pres">
      <dgm:prSet presAssocID="{517B3825-C1DD-4ECB-A33E-BF62AD1DE4F4}" presName="parTx" presStyleLbl="revTx" presStyleIdx="3" presStyleCnt="5">
        <dgm:presLayoutVars>
          <dgm:chMax val="0"/>
          <dgm:chPref val="0"/>
        </dgm:presLayoutVars>
      </dgm:prSet>
      <dgm:spPr/>
    </dgm:pt>
    <dgm:pt modelId="{6FF5A74D-A99E-4DD8-B1FB-F2071578171A}" type="pres">
      <dgm:prSet presAssocID="{C8AC294C-3312-49AF-A38E-5E206CF74AA0}" presName="sibTrans" presStyleCnt="0"/>
      <dgm:spPr/>
    </dgm:pt>
    <dgm:pt modelId="{3F4AF127-A7FE-4E25-939D-F1FB623BA2DA}" type="pres">
      <dgm:prSet presAssocID="{C449F333-F585-4C52-AA9B-FA1CD2656786}" presName="compNode" presStyleCnt="0"/>
      <dgm:spPr/>
    </dgm:pt>
    <dgm:pt modelId="{7CA04802-0873-4E2C-B51C-4255D0D4F85A}" type="pres">
      <dgm:prSet presAssocID="{C449F333-F585-4C52-AA9B-FA1CD2656786}" presName="bgRect" presStyleLbl="bgShp" presStyleIdx="4" presStyleCnt="5"/>
      <dgm:spPr/>
    </dgm:pt>
    <dgm:pt modelId="{613C52AD-6692-456A-905D-1E2AA6AF1F02}" type="pres">
      <dgm:prSet presAssocID="{C449F333-F585-4C52-AA9B-FA1CD2656786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Tower"/>
        </a:ext>
      </dgm:extLst>
    </dgm:pt>
    <dgm:pt modelId="{9117EFBC-EBEC-4803-96EA-3B189F6293B6}" type="pres">
      <dgm:prSet presAssocID="{C449F333-F585-4C52-AA9B-FA1CD2656786}" presName="spaceRect" presStyleCnt="0"/>
      <dgm:spPr/>
    </dgm:pt>
    <dgm:pt modelId="{030F61C8-990C-4D10-BBEF-342233FA90A0}" type="pres">
      <dgm:prSet presAssocID="{C449F333-F585-4C52-AA9B-FA1CD26567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8622C41-8916-4304-866A-28587662AF3B}" type="presOf" srcId="{9C9B7794-2D6D-46E9-9962-1B7C5C651DC4}" destId="{1BAAB36A-BA34-4FF1-BB11-FA3556EE1575}" srcOrd="0" destOrd="0" presId="urn:microsoft.com/office/officeart/2018/2/layout/IconVerticalSolidList"/>
    <dgm:cxn modelId="{21DC5467-4DB9-4A50-9B78-5436E6288830}" srcId="{9C9B7794-2D6D-46E9-9962-1B7C5C651DC4}" destId="{56E5AC1C-E7EB-4E9C-913F-6F17FC42EA5E}" srcOrd="2" destOrd="0" parTransId="{70594CDF-76A7-4594-B788-3079054EAC25}" sibTransId="{8FE2B6E2-CDAD-4643-BBB8-FF76EAAA463D}"/>
    <dgm:cxn modelId="{0EA9ED4C-9FD6-4B33-BC23-D3F3D199E77E}" type="presOf" srcId="{27CD96BB-1DF5-4F49-8A56-0ECEFE58B109}" destId="{C78BB61F-B34C-4D9E-8834-846E64B3BBDA}" srcOrd="0" destOrd="0" presId="urn:microsoft.com/office/officeart/2018/2/layout/IconVerticalSolidList"/>
    <dgm:cxn modelId="{72F1868A-27F8-4873-A6DD-45141D917442}" type="presOf" srcId="{03F28E0F-DE40-443B-80E0-35B6AE28027F}" destId="{7831546C-B66D-4B77-9A41-D6661F224D27}" srcOrd="0" destOrd="0" presId="urn:microsoft.com/office/officeart/2018/2/layout/IconVerticalSolidList"/>
    <dgm:cxn modelId="{26E1AB90-9A8A-4F5C-A47A-4708C738E562}" srcId="{9C9B7794-2D6D-46E9-9962-1B7C5C651DC4}" destId="{03F28E0F-DE40-443B-80E0-35B6AE28027F}" srcOrd="1" destOrd="0" parTransId="{97B60642-2343-41AD-BC39-4C9A33276EC1}" sibTransId="{0FB10379-9940-4B85-9AB7-72D9AA85104A}"/>
    <dgm:cxn modelId="{58FA109A-9D8F-4E2F-BBA7-82A2309620E1}" srcId="{9C9B7794-2D6D-46E9-9962-1B7C5C651DC4}" destId="{517B3825-C1DD-4ECB-A33E-BF62AD1DE4F4}" srcOrd="3" destOrd="0" parTransId="{8A8A974B-9F64-4636-A79B-9FAE2AA95772}" sibTransId="{C8AC294C-3312-49AF-A38E-5E206CF74AA0}"/>
    <dgm:cxn modelId="{D1E219AB-B063-4F27-95FF-475E725EDFC8}" type="presOf" srcId="{C449F333-F585-4C52-AA9B-FA1CD2656786}" destId="{030F61C8-990C-4D10-BBEF-342233FA90A0}" srcOrd="0" destOrd="0" presId="urn:microsoft.com/office/officeart/2018/2/layout/IconVerticalSolidList"/>
    <dgm:cxn modelId="{2F31F7BE-FB0E-4BAB-9E8C-CA2484E2EEC2}" srcId="{9C9B7794-2D6D-46E9-9962-1B7C5C651DC4}" destId="{C449F333-F585-4C52-AA9B-FA1CD2656786}" srcOrd="4" destOrd="0" parTransId="{21488DA1-9175-47DF-B09E-349FAEC0BD01}" sibTransId="{490F43A6-DE26-44F0-838A-367502DC6201}"/>
    <dgm:cxn modelId="{7C5479F2-9968-4BEC-8A05-EFE218250289}" type="presOf" srcId="{56E5AC1C-E7EB-4E9C-913F-6F17FC42EA5E}" destId="{2D5E6B11-B403-4EBC-8C68-393B92926B32}" srcOrd="0" destOrd="0" presId="urn:microsoft.com/office/officeart/2018/2/layout/IconVerticalSolidList"/>
    <dgm:cxn modelId="{2CBA9CF8-1C9D-4207-952F-44D730357325}" srcId="{9C9B7794-2D6D-46E9-9962-1B7C5C651DC4}" destId="{27CD96BB-1DF5-4F49-8A56-0ECEFE58B109}" srcOrd="0" destOrd="0" parTransId="{AC80135E-C386-4567-B7E5-3606D9F21F67}" sibTransId="{9BB99E28-24BA-4DB2-8B2A-7CFA006ADAC9}"/>
    <dgm:cxn modelId="{9BC958F9-5AE4-4510-BFDD-E294F5BB81E5}" type="presOf" srcId="{517B3825-C1DD-4ECB-A33E-BF62AD1DE4F4}" destId="{FCDF5F3F-0422-4216-9859-725C45C13341}" srcOrd="0" destOrd="0" presId="urn:microsoft.com/office/officeart/2018/2/layout/IconVerticalSolidList"/>
    <dgm:cxn modelId="{BC0C00F8-F9AF-4F8C-B842-F097747117B2}" type="presParOf" srcId="{1BAAB36A-BA34-4FF1-BB11-FA3556EE1575}" destId="{8710244F-1BE0-4052-8B44-929BBE926B06}" srcOrd="0" destOrd="0" presId="urn:microsoft.com/office/officeart/2018/2/layout/IconVerticalSolidList"/>
    <dgm:cxn modelId="{BC637D24-4767-40C1-95A4-258818E881B3}" type="presParOf" srcId="{8710244F-1BE0-4052-8B44-929BBE926B06}" destId="{4F9C88A0-F7EE-42A6-9012-DA16E41F82AD}" srcOrd="0" destOrd="0" presId="urn:microsoft.com/office/officeart/2018/2/layout/IconVerticalSolidList"/>
    <dgm:cxn modelId="{DB4BF209-FFC5-440C-AC6B-4D45C82B74F7}" type="presParOf" srcId="{8710244F-1BE0-4052-8B44-929BBE926B06}" destId="{FB157A4D-A493-40A7-BB99-E6CCE70F245C}" srcOrd="1" destOrd="0" presId="urn:microsoft.com/office/officeart/2018/2/layout/IconVerticalSolidList"/>
    <dgm:cxn modelId="{86536C2F-398C-4112-A0D4-AE52F8C1EFD6}" type="presParOf" srcId="{8710244F-1BE0-4052-8B44-929BBE926B06}" destId="{D997DAFB-C041-41BA-AA01-8756AB0253BC}" srcOrd="2" destOrd="0" presId="urn:microsoft.com/office/officeart/2018/2/layout/IconVerticalSolidList"/>
    <dgm:cxn modelId="{DD62BA84-EBD0-4B31-ADC3-7FF11D836701}" type="presParOf" srcId="{8710244F-1BE0-4052-8B44-929BBE926B06}" destId="{C78BB61F-B34C-4D9E-8834-846E64B3BBDA}" srcOrd="3" destOrd="0" presId="urn:microsoft.com/office/officeart/2018/2/layout/IconVerticalSolidList"/>
    <dgm:cxn modelId="{1F82131B-5231-4A47-9FF9-2DFA297246F5}" type="presParOf" srcId="{1BAAB36A-BA34-4FF1-BB11-FA3556EE1575}" destId="{65A37FE8-13B7-4B8B-B440-F6E1D4128268}" srcOrd="1" destOrd="0" presId="urn:microsoft.com/office/officeart/2018/2/layout/IconVerticalSolidList"/>
    <dgm:cxn modelId="{22C8B097-8228-419A-BD07-BF00C8933B38}" type="presParOf" srcId="{1BAAB36A-BA34-4FF1-BB11-FA3556EE1575}" destId="{79C6B836-10A9-4E2F-8085-A9B47A40EF28}" srcOrd="2" destOrd="0" presId="urn:microsoft.com/office/officeart/2018/2/layout/IconVerticalSolidList"/>
    <dgm:cxn modelId="{FF0C8459-DDCF-42C8-8A98-CBCAB8A1FC3D}" type="presParOf" srcId="{79C6B836-10A9-4E2F-8085-A9B47A40EF28}" destId="{3C9BC99C-117B-4154-A97E-1F900E65949D}" srcOrd="0" destOrd="0" presId="urn:microsoft.com/office/officeart/2018/2/layout/IconVerticalSolidList"/>
    <dgm:cxn modelId="{2D499E5C-A4AD-4A12-9373-A8A0F375461A}" type="presParOf" srcId="{79C6B836-10A9-4E2F-8085-A9B47A40EF28}" destId="{222A8031-9FF8-41D3-BDAF-69B38489021B}" srcOrd="1" destOrd="0" presId="urn:microsoft.com/office/officeart/2018/2/layout/IconVerticalSolidList"/>
    <dgm:cxn modelId="{D9276010-57B9-45B5-B8CB-2845600491EB}" type="presParOf" srcId="{79C6B836-10A9-4E2F-8085-A9B47A40EF28}" destId="{FC03AE11-F764-40AB-8E0E-74E01DA6A149}" srcOrd="2" destOrd="0" presId="urn:microsoft.com/office/officeart/2018/2/layout/IconVerticalSolidList"/>
    <dgm:cxn modelId="{BDA01ACB-A700-4A16-AFA2-A883C2677C83}" type="presParOf" srcId="{79C6B836-10A9-4E2F-8085-A9B47A40EF28}" destId="{7831546C-B66D-4B77-9A41-D6661F224D27}" srcOrd="3" destOrd="0" presId="urn:microsoft.com/office/officeart/2018/2/layout/IconVerticalSolidList"/>
    <dgm:cxn modelId="{ACB32A56-77F9-4961-BCBD-DB9170FE094F}" type="presParOf" srcId="{1BAAB36A-BA34-4FF1-BB11-FA3556EE1575}" destId="{4E834853-ED0B-4339-B89D-2FF0F41172F2}" srcOrd="3" destOrd="0" presId="urn:microsoft.com/office/officeart/2018/2/layout/IconVerticalSolidList"/>
    <dgm:cxn modelId="{1DC566BB-485F-4ED0-A96D-4098C909FD85}" type="presParOf" srcId="{1BAAB36A-BA34-4FF1-BB11-FA3556EE1575}" destId="{17B4EAD2-8549-4EFD-A4A1-3AA42B01E87E}" srcOrd="4" destOrd="0" presId="urn:microsoft.com/office/officeart/2018/2/layout/IconVerticalSolidList"/>
    <dgm:cxn modelId="{13B040F6-B15D-4E56-B70B-503B8858FF54}" type="presParOf" srcId="{17B4EAD2-8549-4EFD-A4A1-3AA42B01E87E}" destId="{3A4AD12C-4926-4498-8881-38CA79AF12B1}" srcOrd="0" destOrd="0" presId="urn:microsoft.com/office/officeart/2018/2/layout/IconVerticalSolidList"/>
    <dgm:cxn modelId="{83175C26-F099-4705-860C-7CD12EE15575}" type="presParOf" srcId="{17B4EAD2-8549-4EFD-A4A1-3AA42B01E87E}" destId="{E9AFEF67-0FC9-462C-8EA6-FF38FB346408}" srcOrd="1" destOrd="0" presId="urn:microsoft.com/office/officeart/2018/2/layout/IconVerticalSolidList"/>
    <dgm:cxn modelId="{66EBA14F-F9EB-4C35-8627-D3D615A8BFF7}" type="presParOf" srcId="{17B4EAD2-8549-4EFD-A4A1-3AA42B01E87E}" destId="{113CBDEB-77BE-433F-9766-26E118B61FA7}" srcOrd="2" destOrd="0" presId="urn:microsoft.com/office/officeart/2018/2/layout/IconVerticalSolidList"/>
    <dgm:cxn modelId="{FA33FCEB-0DA7-40AB-A767-9999C7318AD8}" type="presParOf" srcId="{17B4EAD2-8549-4EFD-A4A1-3AA42B01E87E}" destId="{2D5E6B11-B403-4EBC-8C68-393B92926B32}" srcOrd="3" destOrd="0" presId="urn:microsoft.com/office/officeart/2018/2/layout/IconVerticalSolidList"/>
    <dgm:cxn modelId="{B45B8A66-7FE8-4C38-BBBD-903D317AFEA1}" type="presParOf" srcId="{1BAAB36A-BA34-4FF1-BB11-FA3556EE1575}" destId="{04FB791E-CBA8-408C-8B40-9F067992484F}" srcOrd="5" destOrd="0" presId="urn:microsoft.com/office/officeart/2018/2/layout/IconVerticalSolidList"/>
    <dgm:cxn modelId="{6BA32DC4-ADA5-49B7-9242-6AB041778E7A}" type="presParOf" srcId="{1BAAB36A-BA34-4FF1-BB11-FA3556EE1575}" destId="{5F225EA3-3D97-4718-9EAF-526D668B6249}" srcOrd="6" destOrd="0" presId="urn:microsoft.com/office/officeart/2018/2/layout/IconVerticalSolidList"/>
    <dgm:cxn modelId="{868696A2-6C2A-47EF-894C-899921CA7BD3}" type="presParOf" srcId="{5F225EA3-3D97-4718-9EAF-526D668B6249}" destId="{13D3C7A0-2113-45CC-AA29-4164452A47E8}" srcOrd="0" destOrd="0" presId="urn:microsoft.com/office/officeart/2018/2/layout/IconVerticalSolidList"/>
    <dgm:cxn modelId="{BC91070B-A186-4098-B7F7-8E5BB5F920E1}" type="presParOf" srcId="{5F225EA3-3D97-4718-9EAF-526D668B6249}" destId="{5FA4CAB5-3B69-4A39-82A9-9B1B87AD0D33}" srcOrd="1" destOrd="0" presId="urn:microsoft.com/office/officeart/2018/2/layout/IconVerticalSolidList"/>
    <dgm:cxn modelId="{3E9C24DA-5206-486F-B3DE-9EAFCEC95FFD}" type="presParOf" srcId="{5F225EA3-3D97-4718-9EAF-526D668B6249}" destId="{53C04F33-EE82-40AC-A827-A4445BF5E7E3}" srcOrd="2" destOrd="0" presId="urn:microsoft.com/office/officeart/2018/2/layout/IconVerticalSolidList"/>
    <dgm:cxn modelId="{6724AF81-F080-455E-B0EA-517331B2BA27}" type="presParOf" srcId="{5F225EA3-3D97-4718-9EAF-526D668B6249}" destId="{FCDF5F3F-0422-4216-9859-725C45C13341}" srcOrd="3" destOrd="0" presId="urn:microsoft.com/office/officeart/2018/2/layout/IconVerticalSolidList"/>
    <dgm:cxn modelId="{05677D1A-B918-40E8-94C9-B1086F79CC93}" type="presParOf" srcId="{1BAAB36A-BA34-4FF1-BB11-FA3556EE1575}" destId="{6FF5A74D-A99E-4DD8-B1FB-F2071578171A}" srcOrd="7" destOrd="0" presId="urn:microsoft.com/office/officeart/2018/2/layout/IconVerticalSolidList"/>
    <dgm:cxn modelId="{E9BFCBBE-F4C8-491C-B81F-36FDF98AA833}" type="presParOf" srcId="{1BAAB36A-BA34-4FF1-BB11-FA3556EE1575}" destId="{3F4AF127-A7FE-4E25-939D-F1FB623BA2DA}" srcOrd="8" destOrd="0" presId="urn:microsoft.com/office/officeart/2018/2/layout/IconVerticalSolidList"/>
    <dgm:cxn modelId="{C6D53779-1F13-4A94-8DF7-AA297C817266}" type="presParOf" srcId="{3F4AF127-A7FE-4E25-939D-F1FB623BA2DA}" destId="{7CA04802-0873-4E2C-B51C-4255D0D4F85A}" srcOrd="0" destOrd="0" presId="urn:microsoft.com/office/officeart/2018/2/layout/IconVerticalSolidList"/>
    <dgm:cxn modelId="{8F8C0305-7580-4D63-B8E6-C3EC826A8947}" type="presParOf" srcId="{3F4AF127-A7FE-4E25-939D-F1FB623BA2DA}" destId="{613C52AD-6692-456A-905D-1E2AA6AF1F02}" srcOrd="1" destOrd="0" presId="urn:microsoft.com/office/officeart/2018/2/layout/IconVerticalSolidList"/>
    <dgm:cxn modelId="{7C3FED15-B16C-45F9-BD23-24E8081617D1}" type="presParOf" srcId="{3F4AF127-A7FE-4E25-939D-F1FB623BA2DA}" destId="{9117EFBC-EBEC-4803-96EA-3B189F6293B6}" srcOrd="2" destOrd="0" presId="urn:microsoft.com/office/officeart/2018/2/layout/IconVerticalSolidList"/>
    <dgm:cxn modelId="{1E8B6F3C-9564-4696-9660-900E6C5FE9F6}" type="presParOf" srcId="{3F4AF127-A7FE-4E25-939D-F1FB623BA2DA}" destId="{030F61C8-990C-4D10-BBEF-342233FA90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C88A0-F7EE-42A6-9012-DA16E41F82AD}">
      <dsp:nvSpPr>
        <dsp:cNvPr id="0" name=""/>
        <dsp:cNvSpPr/>
      </dsp:nvSpPr>
      <dsp:spPr>
        <a:xfrm>
          <a:off x="0" y="4060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57A4D-A493-40A7-BB99-E6CCE70F245C}">
      <dsp:nvSpPr>
        <dsp:cNvPr id="0" name=""/>
        <dsp:cNvSpPr/>
      </dsp:nvSpPr>
      <dsp:spPr>
        <a:xfrm>
          <a:off x="261629" y="198661"/>
          <a:ext cx="475690" cy="47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BB61F-B34C-4D9E-8834-846E64B3BBDA}">
      <dsp:nvSpPr>
        <dsp:cNvPr id="0" name=""/>
        <dsp:cNvSpPr/>
      </dsp:nvSpPr>
      <dsp:spPr>
        <a:xfrm>
          <a:off x="998949" y="4060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NAME </a:t>
          </a:r>
          <a:r>
            <a:rPr lang="en-US" sz="1800" b="0" i="0" kern="1200" dirty="0">
              <a:latin typeface="Century Gothic" panose="020B0502020202020204"/>
            </a:rPr>
            <a:t>       </a:t>
          </a:r>
          <a:r>
            <a:rPr lang="en-US" sz="1800" kern="1200" dirty="0">
              <a:latin typeface="Century Gothic" panose="020B0502020202020204"/>
            </a:rPr>
            <a:t>    </a:t>
          </a:r>
          <a:r>
            <a:rPr lang="en-US" sz="1800" kern="1200" dirty="0"/>
            <a:t>Dr E VIJAYARAGAVAN</a:t>
          </a:r>
          <a:r>
            <a:rPr lang="en-US" sz="1800" kern="1200" dirty="0">
              <a:latin typeface="Century Gothic" panose="020B0502020202020204"/>
            </a:rPr>
            <a:t>.</a:t>
          </a:r>
          <a:endParaRPr lang="en-US" sz="1800" kern="1200" dirty="0"/>
        </a:p>
      </dsp:txBody>
      <dsp:txXfrm>
        <a:off x="998949" y="4060"/>
        <a:ext cx="4591461" cy="864891"/>
      </dsp:txXfrm>
    </dsp:sp>
    <dsp:sp modelId="{3C9BC99C-117B-4154-A97E-1F900E65949D}">
      <dsp:nvSpPr>
        <dsp:cNvPr id="0" name=""/>
        <dsp:cNvSpPr/>
      </dsp:nvSpPr>
      <dsp:spPr>
        <a:xfrm>
          <a:off x="0" y="1085174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A8031-9FF8-41D3-BDAF-69B38489021B}">
      <dsp:nvSpPr>
        <dsp:cNvPr id="0" name=""/>
        <dsp:cNvSpPr/>
      </dsp:nvSpPr>
      <dsp:spPr>
        <a:xfrm>
          <a:off x="261629" y="1279775"/>
          <a:ext cx="475690" cy="47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1546C-B66D-4B77-9A41-D6661F224D27}">
      <dsp:nvSpPr>
        <dsp:cNvPr id="0" name=""/>
        <dsp:cNvSpPr/>
      </dsp:nvSpPr>
      <dsp:spPr>
        <a:xfrm>
          <a:off x="998949" y="1085174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EMAIL ID          </a:t>
          </a:r>
          <a:r>
            <a:rPr lang="en-US" sz="1800" kern="1200" dirty="0">
              <a:latin typeface="Century Gothic" panose="020B0502020202020204"/>
              <a:hlinkClick xmlns:r="http://schemas.openxmlformats.org/officeDocument/2006/relationships" r:id="rId5"/>
            </a:rPr>
            <a:t>vijayare@srmist.edu.in</a:t>
          </a:r>
          <a:r>
            <a:rPr lang="en-US" sz="1800" kern="1200" dirty="0">
              <a:latin typeface="Century Gothic" panose="020B0502020202020204"/>
            </a:rPr>
            <a:t> .</a:t>
          </a:r>
          <a:endParaRPr lang="en-US" sz="1800" kern="1200" dirty="0"/>
        </a:p>
      </dsp:txBody>
      <dsp:txXfrm>
        <a:off x="998949" y="1085174"/>
        <a:ext cx="4591461" cy="864891"/>
      </dsp:txXfrm>
    </dsp:sp>
    <dsp:sp modelId="{3A4AD12C-4926-4498-8881-38CA79AF12B1}">
      <dsp:nvSpPr>
        <dsp:cNvPr id="0" name=""/>
        <dsp:cNvSpPr/>
      </dsp:nvSpPr>
      <dsp:spPr>
        <a:xfrm>
          <a:off x="0" y="2166289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FEF67-0FC9-462C-8EA6-FF38FB346408}">
      <dsp:nvSpPr>
        <dsp:cNvPr id="0" name=""/>
        <dsp:cNvSpPr/>
      </dsp:nvSpPr>
      <dsp:spPr>
        <a:xfrm>
          <a:off x="261629" y="2360889"/>
          <a:ext cx="475690" cy="47569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6B11-B403-4EBC-8C68-393B92926B32}">
      <dsp:nvSpPr>
        <dsp:cNvPr id="0" name=""/>
        <dsp:cNvSpPr/>
      </dsp:nvSpPr>
      <dsp:spPr>
        <a:xfrm>
          <a:off x="998949" y="2166289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DISCIPLINE      Mechanical </a:t>
          </a:r>
          <a:r>
            <a:rPr lang="en-US" sz="1800" kern="1200" dirty="0"/>
            <a:t>Engineering.</a:t>
          </a:r>
          <a:r>
            <a:rPr lang="en-US" sz="1800" kern="1200" dirty="0">
              <a:latin typeface="Century Gothic" panose="020B0502020202020204"/>
            </a:rPr>
            <a:t> </a:t>
          </a:r>
          <a:endParaRPr lang="en-US" sz="1800" kern="1200" dirty="0"/>
        </a:p>
      </dsp:txBody>
      <dsp:txXfrm>
        <a:off x="998949" y="2166289"/>
        <a:ext cx="4591461" cy="864891"/>
      </dsp:txXfrm>
    </dsp:sp>
    <dsp:sp modelId="{13D3C7A0-2113-45CC-AA29-4164452A47E8}">
      <dsp:nvSpPr>
        <dsp:cNvPr id="0" name=""/>
        <dsp:cNvSpPr/>
      </dsp:nvSpPr>
      <dsp:spPr>
        <a:xfrm>
          <a:off x="0" y="3247403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4CAB5-3B69-4A39-82A9-9B1B87AD0D33}">
      <dsp:nvSpPr>
        <dsp:cNvPr id="0" name=""/>
        <dsp:cNvSpPr/>
      </dsp:nvSpPr>
      <dsp:spPr>
        <a:xfrm>
          <a:off x="261629" y="3442004"/>
          <a:ext cx="475690" cy="47569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F5F3F-0422-4216-9859-725C45C13341}">
      <dsp:nvSpPr>
        <dsp:cNvPr id="0" name=""/>
        <dsp:cNvSpPr/>
      </dsp:nvSpPr>
      <dsp:spPr>
        <a:xfrm>
          <a:off x="998949" y="3247403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YEAR              </a:t>
          </a:r>
          <a:r>
            <a:rPr lang="en-US" sz="1800" b="0" i="0" kern="1200" dirty="0">
              <a:latin typeface="Century Gothic" panose="020B0502020202020204"/>
            </a:rPr>
            <a:t> </a:t>
          </a:r>
          <a:r>
            <a:rPr lang="en-US" sz="1800" b="0" i="0" kern="1200" dirty="0"/>
            <a:t>Not applicable.</a:t>
          </a:r>
          <a:endParaRPr lang="en-US" sz="1800" kern="1200" dirty="0"/>
        </a:p>
      </dsp:txBody>
      <dsp:txXfrm>
        <a:off x="998949" y="3247403"/>
        <a:ext cx="4591461" cy="864891"/>
      </dsp:txXfrm>
    </dsp:sp>
    <dsp:sp modelId="{7CA04802-0873-4E2C-B51C-4255D0D4F85A}">
      <dsp:nvSpPr>
        <dsp:cNvPr id="0" name=""/>
        <dsp:cNvSpPr/>
      </dsp:nvSpPr>
      <dsp:spPr>
        <a:xfrm>
          <a:off x="0" y="4328517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52AD-6692-456A-905D-1E2AA6AF1F02}">
      <dsp:nvSpPr>
        <dsp:cNvPr id="0" name=""/>
        <dsp:cNvSpPr/>
      </dsp:nvSpPr>
      <dsp:spPr>
        <a:xfrm>
          <a:off x="261629" y="4523118"/>
          <a:ext cx="475690" cy="47569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F61C8-990C-4D10-BBEF-342233FA90A0}">
      <dsp:nvSpPr>
        <dsp:cNvPr id="0" name=""/>
        <dsp:cNvSpPr/>
      </dsp:nvSpPr>
      <dsp:spPr>
        <a:xfrm>
          <a:off x="998949" y="4328517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MOBILE</a:t>
          </a:r>
          <a:r>
            <a:rPr lang="en-US" sz="1800" kern="1200" dirty="0">
              <a:latin typeface="Century Gothic" panose="020B0502020202020204"/>
            </a:rPr>
            <a:t>           </a:t>
          </a:r>
          <a:r>
            <a:rPr lang="en-US" sz="1800" kern="1200" dirty="0"/>
            <a:t>9884214710.</a:t>
          </a:r>
        </a:p>
      </dsp:txBody>
      <dsp:txXfrm>
        <a:off x="998949" y="4328517"/>
        <a:ext cx="4591461" cy="8648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C88A0-F7EE-42A6-9012-DA16E41F82AD}">
      <dsp:nvSpPr>
        <dsp:cNvPr id="0" name=""/>
        <dsp:cNvSpPr/>
      </dsp:nvSpPr>
      <dsp:spPr>
        <a:xfrm>
          <a:off x="0" y="3904"/>
          <a:ext cx="5714235" cy="8316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57A4D-A493-40A7-BB99-E6CCE70F245C}">
      <dsp:nvSpPr>
        <dsp:cNvPr id="0" name=""/>
        <dsp:cNvSpPr/>
      </dsp:nvSpPr>
      <dsp:spPr>
        <a:xfrm>
          <a:off x="251560" y="191015"/>
          <a:ext cx="457383" cy="4573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BB61F-B34C-4D9E-8834-846E64B3BBDA}">
      <dsp:nvSpPr>
        <dsp:cNvPr id="0" name=""/>
        <dsp:cNvSpPr/>
      </dsp:nvSpPr>
      <dsp:spPr>
        <a:xfrm>
          <a:off x="960505" y="3904"/>
          <a:ext cx="4753730" cy="831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12" tIns="88012" rIns="88012" bIns="88012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NAME                  </a:t>
          </a:r>
          <a:r>
            <a:rPr lang="en-GB" sz="1900" kern="1200" dirty="0"/>
            <a:t> </a:t>
          </a:r>
          <a:r>
            <a:rPr lang="en-GB" sz="1900" kern="1200" dirty="0">
              <a:latin typeface="Century Gothic" panose="020B0502020202020204"/>
            </a:rPr>
            <a:t>Ahel Das Chatterjee.</a:t>
          </a:r>
          <a:endParaRPr lang="en-GB" sz="1900" kern="1200" dirty="0"/>
        </a:p>
      </dsp:txBody>
      <dsp:txXfrm>
        <a:off x="960505" y="3904"/>
        <a:ext cx="4753730" cy="831606"/>
      </dsp:txXfrm>
    </dsp:sp>
    <dsp:sp modelId="{3C9BC99C-117B-4154-A97E-1F900E65949D}">
      <dsp:nvSpPr>
        <dsp:cNvPr id="0" name=""/>
        <dsp:cNvSpPr/>
      </dsp:nvSpPr>
      <dsp:spPr>
        <a:xfrm>
          <a:off x="0" y="1043411"/>
          <a:ext cx="5714235" cy="8316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A8031-9FF8-41D3-BDAF-69B38489021B}">
      <dsp:nvSpPr>
        <dsp:cNvPr id="0" name=""/>
        <dsp:cNvSpPr/>
      </dsp:nvSpPr>
      <dsp:spPr>
        <a:xfrm>
          <a:off x="251560" y="1230523"/>
          <a:ext cx="457383" cy="4573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1546C-B66D-4B77-9A41-D6661F224D27}">
      <dsp:nvSpPr>
        <dsp:cNvPr id="0" name=""/>
        <dsp:cNvSpPr/>
      </dsp:nvSpPr>
      <dsp:spPr>
        <a:xfrm>
          <a:off x="960505" y="1043411"/>
          <a:ext cx="4753730" cy="831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12" tIns="88012" rIns="88012" bIns="8801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EMAIL ID          </a:t>
          </a:r>
          <a:r>
            <a:rPr lang="en-US" sz="1900" kern="1200" dirty="0"/>
            <a:t>aheldc@gmail.com</a:t>
          </a:r>
          <a:r>
            <a:rPr lang="en-US" sz="1900" kern="1200" dirty="0">
              <a:latin typeface="Century Gothic" panose="020B0502020202020204"/>
            </a:rPr>
            <a:t>.</a:t>
          </a:r>
          <a:endParaRPr lang="en-US" sz="1900" kern="1200" dirty="0"/>
        </a:p>
      </dsp:txBody>
      <dsp:txXfrm>
        <a:off x="960505" y="1043411"/>
        <a:ext cx="4753730" cy="831606"/>
      </dsp:txXfrm>
    </dsp:sp>
    <dsp:sp modelId="{3A4AD12C-4926-4498-8881-38CA79AF12B1}">
      <dsp:nvSpPr>
        <dsp:cNvPr id="0" name=""/>
        <dsp:cNvSpPr/>
      </dsp:nvSpPr>
      <dsp:spPr>
        <a:xfrm>
          <a:off x="0" y="2082919"/>
          <a:ext cx="5714235" cy="8316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FEF67-0FC9-462C-8EA6-FF38FB346408}">
      <dsp:nvSpPr>
        <dsp:cNvPr id="0" name=""/>
        <dsp:cNvSpPr/>
      </dsp:nvSpPr>
      <dsp:spPr>
        <a:xfrm>
          <a:off x="251560" y="2270030"/>
          <a:ext cx="457383" cy="4573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6B11-B403-4EBC-8C68-393B92926B32}">
      <dsp:nvSpPr>
        <dsp:cNvPr id="0" name=""/>
        <dsp:cNvSpPr/>
      </dsp:nvSpPr>
      <dsp:spPr>
        <a:xfrm>
          <a:off x="960505" y="2082919"/>
          <a:ext cx="4753730" cy="831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12" tIns="88012" rIns="88012" bIns="88012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DISCIPLINE      Computer Science and </a:t>
          </a:r>
          <a:r>
            <a:rPr lang="en-US" sz="1900" kern="1200" dirty="0"/>
            <a:t>Technology</a:t>
          </a:r>
          <a:r>
            <a:rPr lang="en-US" sz="1900" kern="1200" dirty="0">
              <a:latin typeface="Century Gothic" panose="020B0502020202020204"/>
            </a:rPr>
            <a:t>.</a:t>
          </a:r>
          <a:endParaRPr lang="en-US" sz="1900" kern="1200" dirty="0"/>
        </a:p>
      </dsp:txBody>
      <dsp:txXfrm>
        <a:off x="960505" y="2082919"/>
        <a:ext cx="4753730" cy="831606"/>
      </dsp:txXfrm>
    </dsp:sp>
    <dsp:sp modelId="{13D3C7A0-2113-45CC-AA29-4164452A47E8}">
      <dsp:nvSpPr>
        <dsp:cNvPr id="0" name=""/>
        <dsp:cNvSpPr/>
      </dsp:nvSpPr>
      <dsp:spPr>
        <a:xfrm>
          <a:off x="0" y="3122427"/>
          <a:ext cx="5714235" cy="8316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4CAB5-3B69-4A39-82A9-9B1B87AD0D33}">
      <dsp:nvSpPr>
        <dsp:cNvPr id="0" name=""/>
        <dsp:cNvSpPr/>
      </dsp:nvSpPr>
      <dsp:spPr>
        <a:xfrm>
          <a:off x="251560" y="3309538"/>
          <a:ext cx="457383" cy="4573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F5F3F-0422-4216-9859-725C45C13341}">
      <dsp:nvSpPr>
        <dsp:cNvPr id="0" name=""/>
        <dsp:cNvSpPr/>
      </dsp:nvSpPr>
      <dsp:spPr>
        <a:xfrm>
          <a:off x="960505" y="3122427"/>
          <a:ext cx="4753730" cy="831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12" tIns="88012" rIns="88012" bIns="8801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YEAR               3rd year</a:t>
          </a:r>
          <a:r>
            <a:rPr lang="en-US" sz="1900" kern="1200" dirty="0">
              <a:latin typeface="Century Gothic" panose="020B0502020202020204"/>
            </a:rPr>
            <a:t>.</a:t>
          </a:r>
          <a:endParaRPr lang="en-US" sz="1900" kern="1200" dirty="0"/>
        </a:p>
      </dsp:txBody>
      <dsp:txXfrm>
        <a:off x="960505" y="3122427"/>
        <a:ext cx="4753730" cy="831606"/>
      </dsp:txXfrm>
    </dsp:sp>
    <dsp:sp modelId="{7CA04802-0873-4E2C-B51C-4255D0D4F85A}">
      <dsp:nvSpPr>
        <dsp:cNvPr id="0" name=""/>
        <dsp:cNvSpPr/>
      </dsp:nvSpPr>
      <dsp:spPr>
        <a:xfrm>
          <a:off x="0" y="4161934"/>
          <a:ext cx="5714235" cy="8316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52AD-6692-456A-905D-1E2AA6AF1F02}">
      <dsp:nvSpPr>
        <dsp:cNvPr id="0" name=""/>
        <dsp:cNvSpPr/>
      </dsp:nvSpPr>
      <dsp:spPr>
        <a:xfrm>
          <a:off x="251560" y="4349046"/>
          <a:ext cx="457383" cy="4573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F61C8-990C-4D10-BBEF-342233FA90A0}">
      <dsp:nvSpPr>
        <dsp:cNvPr id="0" name=""/>
        <dsp:cNvSpPr/>
      </dsp:nvSpPr>
      <dsp:spPr>
        <a:xfrm>
          <a:off x="960505" y="4161934"/>
          <a:ext cx="4753730" cy="831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12" tIns="88012" rIns="88012" bIns="8801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MOBILE</a:t>
          </a:r>
          <a:r>
            <a:rPr lang="en-US" sz="1900" kern="1200" dirty="0">
              <a:latin typeface="Century Gothic" panose="020B0502020202020204"/>
            </a:rPr>
            <a:t>           </a:t>
          </a:r>
          <a:r>
            <a:rPr lang="en-US" sz="1900" kern="1200" dirty="0"/>
            <a:t>8617791548</a:t>
          </a:r>
        </a:p>
      </dsp:txBody>
      <dsp:txXfrm>
        <a:off x="960505" y="4161934"/>
        <a:ext cx="4753730" cy="8316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C88A0-F7EE-42A6-9012-DA16E41F82AD}">
      <dsp:nvSpPr>
        <dsp:cNvPr id="0" name=""/>
        <dsp:cNvSpPr/>
      </dsp:nvSpPr>
      <dsp:spPr>
        <a:xfrm>
          <a:off x="0" y="4060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57A4D-A493-40A7-BB99-E6CCE70F245C}">
      <dsp:nvSpPr>
        <dsp:cNvPr id="0" name=""/>
        <dsp:cNvSpPr/>
      </dsp:nvSpPr>
      <dsp:spPr>
        <a:xfrm>
          <a:off x="261629" y="198661"/>
          <a:ext cx="475690" cy="47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BB61F-B34C-4D9E-8834-846E64B3BBDA}">
      <dsp:nvSpPr>
        <dsp:cNvPr id="0" name=""/>
        <dsp:cNvSpPr/>
      </dsp:nvSpPr>
      <dsp:spPr>
        <a:xfrm>
          <a:off x="998949" y="4060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NAME                  Pushpal Das</a:t>
          </a:r>
          <a:r>
            <a:rPr lang="en-US" sz="1400" kern="1200" dirty="0">
              <a:latin typeface="Century Gothic" panose="020B0502020202020204"/>
            </a:rPr>
            <a:t> .</a:t>
          </a:r>
          <a:endParaRPr lang="en-US" sz="1400" kern="1200" dirty="0"/>
        </a:p>
      </dsp:txBody>
      <dsp:txXfrm>
        <a:off x="998949" y="4060"/>
        <a:ext cx="4591461" cy="864891"/>
      </dsp:txXfrm>
    </dsp:sp>
    <dsp:sp modelId="{3C9BC99C-117B-4154-A97E-1F900E65949D}">
      <dsp:nvSpPr>
        <dsp:cNvPr id="0" name=""/>
        <dsp:cNvSpPr/>
      </dsp:nvSpPr>
      <dsp:spPr>
        <a:xfrm>
          <a:off x="0" y="1085174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A8031-9FF8-41D3-BDAF-69B38489021B}">
      <dsp:nvSpPr>
        <dsp:cNvPr id="0" name=""/>
        <dsp:cNvSpPr/>
      </dsp:nvSpPr>
      <dsp:spPr>
        <a:xfrm>
          <a:off x="261629" y="1279775"/>
          <a:ext cx="475690" cy="47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1546C-B66D-4B77-9A41-D6661F224D27}">
      <dsp:nvSpPr>
        <dsp:cNvPr id="0" name=""/>
        <dsp:cNvSpPr/>
      </dsp:nvSpPr>
      <dsp:spPr>
        <a:xfrm>
          <a:off x="998949" y="1085174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EMAIL ID          </a:t>
          </a:r>
          <a:r>
            <a:rPr lang="en-US" sz="1400" b="0" i="0" kern="1200" dirty="0">
              <a:hlinkClick xmlns:r="http://schemas.openxmlformats.org/officeDocument/2006/relationships" r:id="rId5"/>
            </a:rPr>
            <a:t>pushpaldas2001@gmail.com</a:t>
          </a:r>
          <a:r>
            <a:rPr lang="en-US" sz="1400" kern="1200" dirty="0">
              <a:latin typeface="Century Gothic" panose="020B0502020202020204"/>
            </a:rPr>
            <a:t> .</a:t>
          </a:r>
          <a:endParaRPr lang="en-US" sz="1400" kern="1200" dirty="0"/>
        </a:p>
      </dsp:txBody>
      <dsp:txXfrm>
        <a:off x="998949" y="1085174"/>
        <a:ext cx="4591461" cy="864891"/>
      </dsp:txXfrm>
    </dsp:sp>
    <dsp:sp modelId="{3A4AD12C-4926-4498-8881-38CA79AF12B1}">
      <dsp:nvSpPr>
        <dsp:cNvPr id="0" name=""/>
        <dsp:cNvSpPr/>
      </dsp:nvSpPr>
      <dsp:spPr>
        <a:xfrm>
          <a:off x="0" y="2166289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FEF67-0FC9-462C-8EA6-FF38FB346408}">
      <dsp:nvSpPr>
        <dsp:cNvPr id="0" name=""/>
        <dsp:cNvSpPr/>
      </dsp:nvSpPr>
      <dsp:spPr>
        <a:xfrm>
          <a:off x="261629" y="2360889"/>
          <a:ext cx="475690" cy="47569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6B11-B403-4EBC-8C68-393B92926B32}">
      <dsp:nvSpPr>
        <dsp:cNvPr id="0" name=""/>
        <dsp:cNvSpPr/>
      </dsp:nvSpPr>
      <dsp:spPr>
        <a:xfrm>
          <a:off x="998949" y="2166289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DISCIPLINE      Electronics and Communication Engineering</a:t>
          </a:r>
          <a:r>
            <a:rPr lang="en-US" sz="1400" kern="1200" dirty="0">
              <a:latin typeface="Century Gothic" panose="020B0502020202020204"/>
            </a:rPr>
            <a:t> .</a:t>
          </a:r>
          <a:endParaRPr lang="en-US" sz="1400" kern="1200" dirty="0"/>
        </a:p>
      </dsp:txBody>
      <dsp:txXfrm>
        <a:off x="998949" y="2166289"/>
        <a:ext cx="4591461" cy="864891"/>
      </dsp:txXfrm>
    </dsp:sp>
    <dsp:sp modelId="{13D3C7A0-2113-45CC-AA29-4164452A47E8}">
      <dsp:nvSpPr>
        <dsp:cNvPr id="0" name=""/>
        <dsp:cNvSpPr/>
      </dsp:nvSpPr>
      <dsp:spPr>
        <a:xfrm>
          <a:off x="0" y="3247403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4CAB5-3B69-4A39-82A9-9B1B87AD0D33}">
      <dsp:nvSpPr>
        <dsp:cNvPr id="0" name=""/>
        <dsp:cNvSpPr/>
      </dsp:nvSpPr>
      <dsp:spPr>
        <a:xfrm>
          <a:off x="261629" y="3442004"/>
          <a:ext cx="475690" cy="47569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F5F3F-0422-4216-9859-725C45C13341}">
      <dsp:nvSpPr>
        <dsp:cNvPr id="0" name=""/>
        <dsp:cNvSpPr/>
      </dsp:nvSpPr>
      <dsp:spPr>
        <a:xfrm>
          <a:off x="998949" y="3247403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YEAR               3rd year</a:t>
          </a:r>
          <a:r>
            <a:rPr lang="en-US" sz="1400" kern="1200" dirty="0">
              <a:latin typeface="Century Gothic" panose="020B0502020202020204"/>
            </a:rPr>
            <a:t> . </a:t>
          </a:r>
          <a:endParaRPr lang="en-US" sz="1400" kern="1200" dirty="0"/>
        </a:p>
      </dsp:txBody>
      <dsp:txXfrm>
        <a:off x="998949" y="3247403"/>
        <a:ext cx="4591461" cy="864891"/>
      </dsp:txXfrm>
    </dsp:sp>
    <dsp:sp modelId="{7CA04802-0873-4E2C-B51C-4255D0D4F85A}">
      <dsp:nvSpPr>
        <dsp:cNvPr id="0" name=""/>
        <dsp:cNvSpPr/>
      </dsp:nvSpPr>
      <dsp:spPr>
        <a:xfrm>
          <a:off x="0" y="4328517"/>
          <a:ext cx="5590410" cy="864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52AD-6692-456A-905D-1E2AA6AF1F02}">
      <dsp:nvSpPr>
        <dsp:cNvPr id="0" name=""/>
        <dsp:cNvSpPr/>
      </dsp:nvSpPr>
      <dsp:spPr>
        <a:xfrm>
          <a:off x="261629" y="4523118"/>
          <a:ext cx="475690" cy="47569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F61C8-990C-4D10-BBEF-342233FA90A0}">
      <dsp:nvSpPr>
        <dsp:cNvPr id="0" name=""/>
        <dsp:cNvSpPr/>
      </dsp:nvSpPr>
      <dsp:spPr>
        <a:xfrm>
          <a:off x="998949" y="4328517"/>
          <a:ext cx="4591461" cy="86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34" tIns="91534" rIns="91534" bIns="915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MOBILE</a:t>
          </a:r>
          <a:r>
            <a:rPr lang="en-US" sz="1400" kern="1200" dirty="0">
              <a:latin typeface="Century Gothic" panose="020B0502020202020204"/>
            </a:rPr>
            <a:t>           </a:t>
          </a:r>
          <a:r>
            <a:rPr lang="en-GB" sz="1400" kern="1200" dirty="0"/>
            <a:t>8910497557</a:t>
          </a:r>
          <a:r>
            <a:rPr lang="en-GB" sz="1400" kern="1200" dirty="0">
              <a:latin typeface="Century Gothic" panose="020B0502020202020204"/>
            </a:rPr>
            <a:t> .</a:t>
          </a:r>
          <a:endParaRPr lang="en-GB" sz="1400" kern="1200" dirty="0"/>
        </a:p>
      </dsp:txBody>
      <dsp:txXfrm>
        <a:off x="998949" y="4328517"/>
        <a:ext cx="4591461" cy="864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C88A0-F7EE-42A6-9012-DA16E41F82AD}">
      <dsp:nvSpPr>
        <dsp:cNvPr id="0" name=""/>
        <dsp:cNvSpPr/>
      </dsp:nvSpPr>
      <dsp:spPr>
        <a:xfrm>
          <a:off x="0" y="3971"/>
          <a:ext cx="5580886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57A4D-A493-40A7-BB99-E6CCE70F245C}">
      <dsp:nvSpPr>
        <dsp:cNvPr id="0" name=""/>
        <dsp:cNvSpPr/>
      </dsp:nvSpPr>
      <dsp:spPr>
        <a:xfrm>
          <a:off x="255876" y="194292"/>
          <a:ext cx="465229" cy="4652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BB61F-B34C-4D9E-8834-846E64B3BBDA}">
      <dsp:nvSpPr>
        <dsp:cNvPr id="0" name=""/>
        <dsp:cNvSpPr/>
      </dsp:nvSpPr>
      <dsp:spPr>
        <a:xfrm>
          <a:off x="976981" y="3971"/>
          <a:ext cx="4603904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NAME                 Abhishek Sarkar</a:t>
          </a:r>
          <a:r>
            <a:rPr lang="en-US" sz="1700" b="0" i="0" kern="1200" dirty="0">
              <a:latin typeface="Century Gothic" panose="020B0502020202020204"/>
            </a:rPr>
            <a:t>.</a:t>
          </a:r>
          <a:endParaRPr lang="en-US" sz="1700" b="0" i="0" kern="1200" dirty="0"/>
        </a:p>
      </dsp:txBody>
      <dsp:txXfrm>
        <a:off x="976981" y="3971"/>
        <a:ext cx="4603904" cy="845871"/>
      </dsp:txXfrm>
    </dsp:sp>
    <dsp:sp modelId="{3C9BC99C-117B-4154-A97E-1F900E65949D}">
      <dsp:nvSpPr>
        <dsp:cNvPr id="0" name=""/>
        <dsp:cNvSpPr/>
      </dsp:nvSpPr>
      <dsp:spPr>
        <a:xfrm>
          <a:off x="0" y="1061310"/>
          <a:ext cx="5580886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A8031-9FF8-41D3-BDAF-69B38489021B}">
      <dsp:nvSpPr>
        <dsp:cNvPr id="0" name=""/>
        <dsp:cNvSpPr/>
      </dsp:nvSpPr>
      <dsp:spPr>
        <a:xfrm>
          <a:off x="255876" y="1251631"/>
          <a:ext cx="465229" cy="4652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1546C-B66D-4B77-9A41-D6661F224D27}">
      <dsp:nvSpPr>
        <dsp:cNvPr id="0" name=""/>
        <dsp:cNvSpPr/>
      </dsp:nvSpPr>
      <dsp:spPr>
        <a:xfrm>
          <a:off x="976981" y="1061310"/>
          <a:ext cx="4603904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EMAIL ID         </a:t>
          </a:r>
          <a:r>
            <a:rPr lang="en-US" sz="1700" b="0" i="0" kern="1200" dirty="0">
              <a:latin typeface="Century Gothic" panose="020B0502020202020204"/>
            </a:rPr>
            <a:t> </a:t>
          </a:r>
          <a:r>
            <a:rPr lang="en-GB" sz="1700" b="0" i="0" kern="1200" dirty="0">
              <a:hlinkClick xmlns:r="http://schemas.openxmlformats.org/officeDocument/2006/relationships" r:id="rId5"/>
            </a:rPr>
            <a:t>abhisrkr007@gmail.com</a:t>
          </a:r>
          <a:r>
            <a:rPr lang="en-GB" sz="1700" b="0" kern="1200" dirty="0">
              <a:latin typeface="Century Gothic" panose="020B0502020202020204"/>
            </a:rPr>
            <a:t> .</a:t>
          </a:r>
          <a:endParaRPr lang="en-GB" sz="1700" b="1" kern="1200" dirty="0"/>
        </a:p>
      </dsp:txBody>
      <dsp:txXfrm>
        <a:off x="976981" y="1061310"/>
        <a:ext cx="4603904" cy="845871"/>
      </dsp:txXfrm>
    </dsp:sp>
    <dsp:sp modelId="{3A4AD12C-4926-4498-8881-38CA79AF12B1}">
      <dsp:nvSpPr>
        <dsp:cNvPr id="0" name=""/>
        <dsp:cNvSpPr/>
      </dsp:nvSpPr>
      <dsp:spPr>
        <a:xfrm>
          <a:off x="0" y="2118649"/>
          <a:ext cx="5580886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FEF67-0FC9-462C-8EA6-FF38FB346408}">
      <dsp:nvSpPr>
        <dsp:cNvPr id="0" name=""/>
        <dsp:cNvSpPr/>
      </dsp:nvSpPr>
      <dsp:spPr>
        <a:xfrm>
          <a:off x="255876" y="2308970"/>
          <a:ext cx="465229" cy="46522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6B11-B403-4EBC-8C68-393B92926B32}">
      <dsp:nvSpPr>
        <dsp:cNvPr id="0" name=""/>
        <dsp:cNvSpPr/>
      </dsp:nvSpPr>
      <dsp:spPr>
        <a:xfrm>
          <a:off x="976981" y="2118649"/>
          <a:ext cx="4603904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DISCIPLINE      Electronics and </a:t>
          </a:r>
          <a:r>
            <a:rPr lang="en-US" sz="1700" b="0" i="0" kern="1200" dirty="0">
              <a:latin typeface="Century Gothic" panose="020B0502020202020204"/>
            </a:rPr>
            <a:t>Teleommunication</a:t>
          </a:r>
          <a:r>
            <a:rPr lang="en-US" sz="1700" b="0" i="0" kern="1200" dirty="0"/>
            <a:t> Engineering</a:t>
          </a:r>
          <a:r>
            <a:rPr lang="en-US" sz="1700" kern="1200" dirty="0">
              <a:latin typeface="Century Gothic" panose="020B0502020202020204"/>
            </a:rPr>
            <a:t>.</a:t>
          </a:r>
          <a:endParaRPr lang="en-US" sz="1700" kern="1200" dirty="0"/>
        </a:p>
      </dsp:txBody>
      <dsp:txXfrm>
        <a:off x="976981" y="2118649"/>
        <a:ext cx="4603904" cy="845871"/>
      </dsp:txXfrm>
    </dsp:sp>
    <dsp:sp modelId="{13D3C7A0-2113-45CC-AA29-4164452A47E8}">
      <dsp:nvSpPr>
        <dsp:cNvPr id="0" name=""/>
        <dsp:cNvSpPr/>
      </dsp:nvSpPr>
      <dsp:spPr>
        <a:xfrm>
          <a:off x="0" y="3175988"/>
          <a:ext cx="5580886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4CAB5-3B69-4A39-82A9-9B1B87AD0D33}">
      <dsp:nvSpPr>
        <dsp:cNvPr id="0" name=""/>
        <dsp:cNvSpPr/>
      </dsp:nvSpPr>
      <dsp:spPr>
        <a:xfrm>
          <a:off x="255876" y="3366309"/>
          <a:ext cx="465229" cy="46522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F5F3F-0422-4216-9859-725C45C13341}">
      <dsp:nvSpPr>
        <dsp:cNvPr id="0" name=""/>
        <dsp:cNvSpPr/>
      </dsp:nvSpPr>
      <dsp:spPr>
        <a:xfrm>
          <a:off x="976981" y="3175988"/>
          <a:ext cx="4603904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YEAR               3rd year</a:t>
          </a:r>
          <a:r>
            <a:rPr lang="en-US" sz="1700" kern="1200" dirty="0">
              <a:latin typeface="Century Gothic" panose="020B0502020202020204"/>
            </a:rPr>
            <a:t>.</a:t>
          </a:r>
          <a:endParaRPr lang="en-US" sz="1700" kern="1200" dirty="0"/>
        </a:p>
      </dsp:txBody>
      <dsp:txXfrm>
        <a:off x="976981" y="3175988"/>
        <a:ext cx="4603904" cy="845871"/>
      </dsp:txXfrm>
    </dsp:sp>
    <dsp:sp modelId="{7CA04802-0873-4E2C-B51C-4255D0D4F85A}">
      <dsp:nvSpPr>
        <dsp:cNvPr id="0" name=""/>
        <dsp:cNvSpPr/>
      </dsp:nvSpPr>
      <dsp:spPr>
        <a:xfrm>
          <a:off x="0" y="4233327"/>
          <a:ext cx="5580886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52AD-6692-456A-905D-1E2AA6AF1F02}">
      <dsp:nvSpPr>
        <dsp:cNvPr id="0" name=""/>
        <dsp:cNvSpPr/>
      </dsp:nvSpPr>
      <dsp:spPr>
        <a:xfrm>
          <a:off x="255876" y="4423648"/>
          <a:ext cx="465229" cy="465229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F61C8-990C-4D10-BBEF-342233FA90A0}">
      <dsp:nvSpPr>
        <dsp:cNvPr id="0" name=""/>
        <dsp:cNvSpPr/>
      </dsp:nvSpPr>
      <dsp:spPr>
        <a:xfrm>
          <a:off x="976981" y="4233327"/>
          <a:ext cx="4603904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MOBILE</a:t>
          </a:r>
          <a:r>
            <a:rPr lang="en-US" sz="1700" kern="1200" dirty="0">
              <a:latin typeface="Century Gothic" panose="020B0502020202020204"/>
            </a:rPr>
            <a:t>           </a:t>
          </a:r>
          <a:r>
            <a:rPr lang="en-GB" sz="1700" kern="1200" dirty="0"/>
            <a:t>6290782054</a:t>
          </a:r>
          <a:r>
            <a:rPr lang="en-GB" sz="1700" b="1" kern="1200" dirty="0"/>
            <a:t>.</a:t>
          </a:r>
          <a:endParaRPr lang="en-US" sz="1700" kern="1200" dirty="0"/>
        </a:p>
      </dsp:txBody>
      <dsp:txXfrm>
        <a:off x="976981" y="4233327"/>
        <a:ext cx="4603904" cy="8458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C88A0-F7EE-42A6-9012-DA16E41F82AD}">
      <dsp:nvSpPr>
        <dsp:cNvPr id="0" name=""/>
        <dsp:cNvSpPr/>
      </dsp:nvSpPr>
      <dsp:spPr>
        <a:xfrm>
          <a:off x="0" y="3971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57A4D-A493-40A7-BB99-E6CCE70F245C}">
      <dsp:nvSpPr>
        <dsp:cNvPr id="0" name=""/>
        <dsp:cNvSpPr/>
      </dsp:nvSpPr>
      <dsp:spPr>
        <a:xfrm>
          <a:off x="255876" y="194292"/>
          <a:ext cx="465229" cy="4652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BB61F-B34C-4D9E-8834-846E64B3BBDA}">
      <dsp:nvSpPr>
        <dsp:cNvPr id="0" name=""/>
        <dsp:cNvSpPr/>
      </dsp:nvSpPr>
      <dsp:spPr>
        <a:xfrm>
          <a:off x="976981" y="3971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NAME                 Suriya </a:t>
          </a:r>
          <a:r>
            <a:rPr lang="en-US" sz="1800" b="0" i="0" kern="1200" dirty="0" err="1"/>
            <a:t>Devalan</a:t>
          </a:r>
          <a:r>
            <a:rPr lang="en-US" sz="1800" b="0" i="0" kern="1200" dirty="0"/>
            <a:t> AR</a:t>
          </a:r>
          <a:r>
            <a:rPr lang="en-US" sz="1800" b="0" i="0" kern="1200" dirty="0">
              <a:latin typeface="Century Gothic" panose="020B0502020202020204"/>
            </a:rPr>
            <a:t>.</a:t>
          </a:r>
          <a:endParaRPr lang="en-US" sz="1800" b="0" i="0" kern="1200" dirty="0"/>
        </a:p>
      </dsp:txBody>
      <dsp:txXfrm>
        <a:off x="976981" y="3971"/>
        <a:ext cx="4438651" cy="845871"/>
      </dsp:txXfrm>
    </dsp:sp>
    <dsp:sp modelId="{3C9BC99C-117B-4154-A97E-1F900E65949D}">
      <dsp:nvSpPr>
        <dsp:cNvPr id="0" name=""/>
        <dsp:cNvSpPr/>
      </dsp:nvSpPr>
      <dsp:spPr>
        <a:xfrm>
          <a:off x="0" y="1061310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A8031-9FF8-41D3-BDAF-69B38489021B}">
      <dsp:nvSpPr>
        <dsp:cNvPr id="0" name=""/>
        <dsp:cNvSpPr/>
      </dsp:nvSpPr>
      <dsp:spPr>
        <a:xfrm>
          <a:off x="255876" y="1251631"/>
          <a:ext cx="465229" cy="4652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1546C-B66D-4B77-9A41-D6661F224D27}">
      <dsp:nvSpPr>
        <dsp:cNvPr id="0" name=""/>
        <dsp:cNvSpPr/>
      </dsp:nvSpPr>
      <dsp:spPr>
        <a:xfrm>
          <a:off x="976981" y="1061310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EMAIL ID         </a:t>
          </a:r>
          <a:r>
            <a:rPr lang="en-US" sz="1800" b="0" i="0" kern="1200" dirty="0">
              <a:latin typeface="Century Gothic" panose="020B0502020202020204"/>
            </a:rPr>
            <a:t> </a:t>
          </a:r>
          <a:r>
            <a:rPr lang="en-US" sz="1800" b="0" i="0" kern="1200" dirty="0">
              <a:hlinkClick xmlns:r="http://schemas.openxmlformats.org/officeDocument/2006/relationships" r:id="rId5"/>
            </a:rPr>
            <a:t>as5539@srmist.edu</a:t>
          </a:r>
          <a:r>
            <a:rPr lang="en-US" sz="1800" b="0" kern="1200" dirty="0">
              <a:hlinkClick xmlns:r="http://schemas.openxmlformats.org/officeDocument/2006/relationships" r:id="rId5"/>
            </a:rPr>
            <a:t>.in</a:t>
          </a:r>
          <a:r>
            <a:rPr lang="en-US" sz="1800" b="0" kern="1200" dirty="0">
              <a:latin typeface="Century Gothic" panose="020B0502020202020204"/>
            </a:rPr>
            <a:t>. </a:t>
          </a:r>
          <a:endParaRPr lang="en-GB" sz="1800" b="1" kern="1200" dirty="0"/>
        </a:p>
      </dsp:txBody>
      <dsp:txXfrm>
        <a:off x="976981" y="1061310"/>
        <a:ext cx="4438651" cy="845871"/>
      </dsp:txXfrm>
    </dsp:sp>
    <dsp:sp modelId="{3A4AD12C-4926-4498-8881-38CA79AF12B1}">
      <dsp:nvSpPr>
        <dsp:cNvPr id="0" name=""/>
        <dsp:cNvSpPr/>
      </dsp:nvSpPr>
      <dsp:spPr>
        <a:xfrm>
          <a:off x="0" y="2118649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FEF67-0FC9-462C-8EA6-FF38FB346408}">
      <dsp:nvSpPr>
        <dsp:cNvPr id="0" name=""/>
        <dsp:cNvSpPr/>
      </dsp:nvSpPr>
      <dsp:spPr>
        <a:xfrm>
          <a:off x="255876" y="2308970"/>
          <a:ext cx="465229" cy="46522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6B11-B403-4EBC-8C68-393B92926B32}">
      <dsp:nvSpPr>
        <dsp:cNvPr id="0" name=""/>
        <dsp:cNvSpPr/>
      </dsp:nvSpPr>
      <dsp:spPr>
        <a:xfrm>
          <a:off x="976981" y="2118649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DISCIPLINE      </a:t>
          </a:r>
          <a:r>
            <a:rPr lang="en-US" sz="1800" kern="1200" dirty="0"/>
            <a:t>Mechanical Engineering</a:t>
          </a:r>
          <a:r>
            <a:rPr lang="en-US" sz="1800" kern="1200" dirty="0">
              <a:latin typeface="Century Gothic" panose="020B0502020202020204"/>
            </a:rPr>
            <a:t>.</a:t>
          </a:r>
          <a:endParaRPr lang="en-US" sz="1800" kern="1200" dirty="0"/>
        </a:p>
      </dsp:txBody>
      <dsp:txXfrm>
        <a:off x="976981" y="2118649"/>
        <a:ext cx="4438651" cy="845871"/>
      </dsp:txXfrm>
    </dsp:sp>
    <dsp:sp modelId="{13D3C7A0-2113-45CC-AA29-4164452A47E8}">
      <dsp:nvSpPr>
        <dsp:cNvPr id="0" name=""/>
        <dsp:cNvSpPr/>
      </dsp:nvSpPr>
      <dsp:spPr>
        <a:xfrm>
          <a:off x="0" y="3175988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4CAB5-3B69-4A39-82A9-9B1B87AD0D33}">
      <dsp:nvSpPr>
        <dsp:cNvPr id="0" name=""/>
        <dsp:cNvSpPr/>
      </dsp:nvSpPr>
      <dsp:spPr>
        <a:xfrm>
          <a:off x="255876" y="3366309"/>
          <a:ext cx="465229" cy="46522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F5F3F-0422-4216-9859-725C45C13341}">
      <dsp:nvSpPr>
        <dsp:cNvPr id="0" name=""/>
        <dsp:cNvSpPr/>
      </dsp:nvSpPr>
      <dsp:spPr>
        <a:xfrm>
          <a:off x="976981" y="3175988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YEAR               3rd year</a:t>
          </a:r>
          <a:r>
            <a:rPr lang="en-US" sz="1800" kern="1200" dirty="0">
              <a:latin typeface="Century Gothic" panose="020B0502020202020204"/>
            </a:rPr>
            <a:t>.</a:t>
          </a:r>
          <a:endParaRPr lang="en-US" sz="1800" kern="1200" dirty="0"/>
        </a:p>
      </dsp:txBody>
      <dsp:txXfrm>
        <a:off x="976981" y="3175988"/>
        <a:ext cx="4438651" cy="845871"/>
      </dsp:txXfrm>
    </dsp:sp>
    <dsp:sp modelId="{7CA04802-0873-4E2C-B51C-4255D0D4F85A}">
      <dsp:nvSpPr>
        <dsp:cNvPr id="0" name=""/>
        <dsp:cNvSpPr/>
      </dsp:nvSpPr>
      <dsp:spPr>
        <a:xfrm>
          <a:off x="0" y="4233327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52AD-6692-456A-905D-1E2AA6AF1F02}">
      <dsp:nvSpPr>
        <dsp:cNvPr id="0" name=""/>
        <dsp:cNvSpPr/>
      </dsp:nvSpPr>
      <dsp:spPr>
        <a:xfrm>
          <a:off x="255876" y="4423648"/>
          <a:ext cx="465229" cy="465229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F61C8-990C-4D10-BBEF-342233FA90A0}">
      <dsp:nvSpPr>
        <dsp:cNvPr id="0" name=""/>
        <dsp:cNvSpPr/>
      </dsp:nvSpPr>
      <dsp:spPr>
        <a:xfrm>
          <a:off x="976981" y="4233327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MOBILE</a:t>
          </a:r>
          <a:r>
            <a:rPr lang="en-US" sz="1800" kern="1200" dirty="0">
              <a:latin typeface="Century Gothic" panose="020B0502020202020204"/>
            </a:rPr>
            <a:t>          </a:t>
          </a:r>
          <a:r>
            <a:rPr lang="en-US" sz="1800" b="0" kern="1200" dirty="0">
              <a:latin typeface="Century Gothic" panose="020B0502020202020204"/>
            </a:rPr>
            <a:t> </a:t>
          </a:r>
          <a:r>
            <a:rPr lang="en-US" sz="1800" b="0" kern="1200" dirty="0"/>
            <a:t>8072137976</a:t>
          </a:r>
          <a:endParaRPr lang="en-GB" sz="1800" b="0" kern="1200" dirty="0"/>
        </a:p>
      </dsp:txBody>
      <dsp:txXfrm>
        <a:off x="976981" y="4233327"/>
        <a:ext cx="4438651" cy="8458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C88A0-F7EE-42A6-9012-DA16E41F82AD}">
      <dsp:nvSpPr>
        <dsp:cNvPr id="0" name=""/>
        <dsp:cNvSpPr/>
      </dsp:nvSpPr>
      <dsp:spPr>
        <a:xfrm>
          <a:off x="0" y="3971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57A4D-A493-40A7-BB99-E6CCE70F245C}">
      <dsp:nvSpPr>
        <dsp:cNvPr id="0" name=""/>
        <dsp:cNvSpPr/>
      </dsp:nvSpPr>
      <dsp:spPr>
        <a:xfrm>
          <a:off x="255876" y="194292"/>
          <a:ext cx="465229" cy="4652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BB61F-B34C-4D9E-8834-846E64B3BBDA}">
      <dsp:nvSpPr>
        <dsp:cNvPr id="0" name=""/>
        <dsp:cNvSpPr/>
      </dsp:nvSpPr>
      <dsp:spPr>
        <a:xfrm>
          <a:off x="976981" y="3971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NAME                 </a:t>
          </a:r>
          <a:r>
            <a:rPr lang="en-US" sz="1500" b="0" i="0" kern="1200" dirty="0">
              <a:latin typeface="Century Gothic" panose="020B0502020202020204"/>
            </a:rPr>
            <a:t>Aryan Nikhil</a:t>
          </a:r>
          <a:endParaRPr lang="en-US" sz="1500" b="0" i="0" kern="1200" dirty="0"/>
        </a:p>
      </dsp:txBody>
      <dsp:txXfrm>
        <a:off x="976981" y="3971"/>
        <a:ext cx="4438651" cy="845871"/>
      </dsp:txXfrm>
    </dsp:sp>
    <dsp:sp modelId="{3C9BC99C-117B-4154-A97E-1F900E65949D}">
      <dsp:nvSpPr>
        <dsp:cNvPr id="0" name=""/>
        <dsp:cNvSpPr/>
      </dsp:nvSpPr>
      <dsp:spPr>
        <a:xfrm>
          <a:off x="0" y="1061310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A8031-9FF8-41D3-BDAF-69B38489021B}">
      <dsp:nvSpPr>
        <dsp:cNvPr id="0" name=""/>
        <dsp:cNvSpPr/>
      </dsp:nvSpPr>
      <dsp:spPr>
        <a:xfrm>
          <a:off x="255876" y="1251631"/>
          <a:ext cx="465229" cy="4652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1546C-B66D-4B77-9A41-D6661F224D27}">
      <dsp:nvSpPr>
        <dsp:cNvPr id="0" name=""/>
        <dsp:cNvSpPr/>
      </dsp:nvSpPr>
      <dsp:spPr>
        <a:xfrm>
          <a:off x="976981" y="1061310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EMAIL ID         </a:t>
          </a:r>
          <a:r>
            <a:rPr lang="en-US" sz="1500" b="0" i="0" kern="1200" dirty="0">
              <a:latin typeface="Century Gothic" panose="020B0502020202020204"/>
            </a:rPr>
            <a:t> </a:t>
          </a:r>
          <a:r>
            <a:rPr lang="en-US" sz="1500" b="0" i="0" kern="1200" dirty="0">
              <a:hlinkClick xmlns:r="http://schemas.openxmlformats.org/officeDocument/2006/relationships" r:id="rId5"/>
            </a:rPr>
            <a:t>panakalaryan@</a:t>
          </a:r>
          <a:r>
            <a:rPr lang="en-US" sz="1500" b="0" kern="1200" dirty="0">
              <a:hlinkClick xmlns:r="http://schemas.openxmlformats.org/officeDocument/2006/relationships" r:id="rId5"/>
            </a:rPr>
            <a:t>gmail.com</a:t>
          </a:r>
          <a:r>
            <a:rPr lang="en-US" sz="1500" b="0" kern="1200" dirty="0">
              <a:latin typeface="Century Gothic" panose="020B0502020202020204"/>
            </a:rPr>
            <a:t> </a:t>
          </a:r>
          <a:endParaRPr lang="en-GB" sz="1500" b="1" kern="1200" dirty="0"/>
        </a:p>
      </dsp:txBody>
      <dsp:txXfrm>
        <a:off x="976981" y="1061310"/>
        <a:ext cx="4438651" cy="845871"/>
      </dsp:txXfrm>
    </dsp:sp>
    <dsp:sp modelId="{3A4AD12C-4926-4498-8881-38CA79AF12B1}">
      <dsp:nvSpPr>
        <dsp:cNvPr id="0" name=""/>
        <dsp:cNvSpPr/>
      </dsp:nvSpPr>
      <dsp:spPr>
        <a:xfrm>
          <a:off x="0" y="2118649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FEF67-0FC9-462C-8EA6-FF38FB346408}">
      <dsp:nvSpPr>
        <dsp:cNvPr id="0" name=""/>
        <dsp:cNvSpPr/>
      </dsp:nvSpPr>
      <dsp:spPr>
        <a:xfrm>
          <a:off x="255876" y="2308970"/>
          <a:ext cx="465229" cy="46522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6B11-B403-4EBC-8C68-393B92926B32}">
      <dsp:nvSpPr>
        <dsp:cNvPr id="0" name=""/>
        <dsp:cNvSpPr/>
      </dsp:nvSpPr>
      <dsp:spPr>
        <a:xfrm>
          <a:off x="976981" y="2118649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DISCIPLINE      </a:t>
          </a:r>
          <a:r>
            <a:rPr lang="en-US" sz="1500" kern="1200" dirty="0">
              <a:latin typeface="Century Gothic" panose="020B0502020202020204"/>
            </a:rPr>
            <a:t>Computer science engineering.</a:t>
          </a:r>
          <a:endParaRPr lang="en-US" sz="1500" kern="1200" dirty="0"/>
        </a:p>
      </dsp:txBody>
      <dsp:txXfrm>
        <a:off x="976981" y="2118649"/>
        <a:ext cx="4438651" cy="845871"/>
      </dsp:txXfrm>
    </dsp:sp>
    <dsp:sp modelId="{13D3C7A0-2113-45CC-AA29-4164452A47E8}">
      <dsp:nvSpPr>
        <dsp:cNvPr id="0" name=""/>
        <dsp:cNvSpPr/>
      </dsp:nvSpPr>
      <dsp:spPr>
        <a:xfrm>
          <a:off x="0" y="3175988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4CAB5-3B69-4A39-82A9-9B1B87AD0D33}">
      <dsp:nvSpPr>
        <dsp:cNvPr id="0" name=""/>
        <dsp:cNvSpPr/>
      </dsp:nvSpPr>
      <dsp:spPr>
        <a:xfrm>
          <a:off x="255876" y="3366309"/>
          <a:ext cx="465229" cy="46522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F5F3F-0422-4216-9859-725C45C13341}">
      <dsp:nvSpPr>
        <dsp:cNvPr id="0" name=""/>
        <dsp:cNvSpPr/>
      </dsp:nvSpPr>
      <dsp:spPr>
        <a:xfrm>
          <a:off x="976981" y="3175988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YEAR               3rd year</a:t>
          </a:r>
          <a:r>
            <a:rPr lang="en-US" sz="1500" kern="1200" dirty="0">
              <a:latin typeface="Century Gothic" panose="020B0502020202020204"/>
            </a:rPr>
            <a:t>.</a:t>
          </a:r>
          <a:endParaRPr lang="en-US" sz="1500" kern="1200" dirty="0"/>
        </a:p>
      </dsp:txBody>
      <dsp:txXfrm>
        <a:off x="976981" y="3175988"/>
        <a:ext cx="4438651" cy="845871"/>
      </dsp:txXfrm>
    </dsp:sp>
    <dsp:sp modelId="{7CA04802-0873-4E2C-B51C-4255D0D4F85A}">
      <dsp:nvSpPr>
        <dsp:cNvPr id="0" name=""/>
        <dsp:cNvSpPr/>
      </dsp:nvSpPr>
      <dsp:spPr>
        <a:xfrm>
          <a:off x="0" y="4233327"/>
          <a:ext cx="5415633" cy="8458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52AD-6692-456A-905D-1E2AA6AF1F02}">
      <dsp:nvSpPr>
        <dsp:cNvPr id="0" name=""/>
        <dsp:cNvSpPr/>
      </dsp:nvSpPr>
      <dsp:spPr>
        <a:xfrm>
          <a:off x="255876" y="4423648"/>
          <a:ext cx="465229" cy="465229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F61C8-990C-4D10-BBEF-342233FA90A0}">
      <dsp:nvSpPr>
        <dsp:cNvPr id="0" name=""/>
        <dsp:cNvSpPr/>
      </dsp:nvSpPr>
      <dsp:spPr>
        <a:xfrm>
          <a:off x="976981" y="4233327"/>
          <a:ext cx="4438651" cy="84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21" tIns="89521" rIns="89521" bIns="89521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MOBILE</a:t>
          </a:r>
          <a:r>
            <a:rPr lang="en-US" sz="1500" kern="1200" dirty="0">
              <a:latin typeface="Century Gothic" panose="020B0502020202020204"/>
            </a:rPr>
            <a:t>          </a:t>
          </a:r>
          <a:r>
            <a:rPr lang="en-US" sz="1500" b="0" kern="1200" dirty="0">
              <a:latin typeface="Century Gothic" panose="020B0502020202020204"/>
            </a:rPr>
            <a:t> </a:t>
          </a:r>
          <a:r>
            <a:rPr lang="en-US" sz="1500" b="0" kern="1200" dirty="0"/>
            <a:t>99781 15598</a:t>
          </a:r>
          <a:r>
            <a:rPr lang="en-US" sz="1500" b="0" kern="1200" dirty="0">
              <a:latin typeface="Century Gothic" panose="020B0502020202020204"/>
            </a:rPr>
            <a:t>.</a:t>
          </a:r>
          <a:endParaRPr lang="en-GB" sz="1500" b="0" kern="1200" dirty="0"/>
        </a:p>
      </dsp:txBody>
      <dsp:txXfrm>
        <a:off x="976981" y="4233327"/>
        <a:ext cx="4438651" cy="8458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C88A0-F7EE-42A6-9012-DA16E41F82AD}">
      <dsp:nvSpPr>
        <dsp:cNvPr id="0" name=""/>
        <dsp:cNvSpPr/>
      </dsp:nvSpPr>
      <dsp:spPr>
        <a:xfrm>
          <a:off x="0" y="4231"/>
          <a:ext cx="5564610" cy="901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57A4D-A493-40A7-BB99-E6CCE70F245C}">
      <dsp:nvSpPr>
        <dsp:cNvPr id="0" name=""/>
        <dsp:cNvSpPr/>
      </dsp:nvSpPr>
      <dsp:spPr>
        <a:xfrm>
          <a:off x="272627" y="207011"/>
          <a:ext cx="495685" cy="4956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BB61F-B34C-4D9E-8834-846E64B3BBDA}">
      <dsp:nvSpPr>
        <dsp:cNvPr id="0" name=""/>
        <dsp:cNvSpPr/>
      </dsp:nvSpPr>
      <dsp:spPr>
        <a:xfrm>
          <a:off x="1040940" y="4231"/>
          <a:ext cx="4523669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82" tIns="95382" rIns="95382" bIns="9538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NAME                  </a:t>
          </a:r>
          <a:r>
            <a:rPr lang="en-GB" sz="1400" kern="1200" dirty="0"/>
            <a:t> Santhosh Kumar. R.</a:t>
          </a:r>
        </a:p>
      </dsp:txBody>
      <dsp:txXfrm>
        <a:off x="1040940" y="4231"/>
        <a:ext cx="4523669" cy="901246"/>
      </dsp:txXfrm>
    </dsp:sp>
    <dsp:sp modelId="{3C9BC99C-117B-4154-A97E-1F900E65949D}">
      <dsp:nvSpPr>
        <dsp:cNvPr id="0" name=""/>
        <dsp:cNvSpPr/>
      </dsp:nvSpPr>
      <dsp:spPr>
        <a:xfrm>
          <a:off x="0" y="1130789"/>
          <a:ext cx="5564610" cy="901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A8031-9FF8-41D3-BDAF-69B38489021B}">
      <dsp:nvSpPr>
        <dsp:cNvPr id="0" name=""/>
        <dsp:cNvSpPr/>
      </dsp:nvSpPr>
      <dsp:spPr>
        <a:xfrm>
          <a:off x="272627" y="1333570"/>
          <a:ext cx="495685" cy="4956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1546C-B66D-4B77-9A41-D6661F224D27}">
      <dsp:nvSpPr>
        <dsp:cNvPr id="0" name=""/>
        <dsp:cNvSpPr/>
      </dsp:nvSpPr>
      <dsp:spPr>
        <a:xfrm>
          <a:off x="1040940" y="1130789"/>
          <a:ext cx="4523669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82" tIns="95382" rIns="95382" bIns="9538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EMAIL ID          </a:t>
          </a:r>
          <a:r>
            <a:rPr lang="en-GB" sz="1400" kern="1200" dirty="0">
              <a:hlinkClick xmlns:r="http://schemas.openxmlformats.org/officeDocument/2006/relationships" r:id="rId5"/>
            </a:rPr>
            <a:t>klt.santhosh2002@gmail.com</a:t>
          </a:r>
          <a:r>
            <a:rPr lang="en-GB" sz="1400" kern="1200" dirty="0">
              <a:latin typeface="Century Gothic" panose="020B0502020202020204"/>
            </a:rPr>
            <a:t> .</a:t>
          </a:r>
          <a:endParaRPr lang="en-GB" sz="1400" kern="1200" dirty="0"/>
        </a:p>
      </dsp:txBody>
      <dsp:txXfrm>
        <a:off x="1040940" y="1130789"/>
        <a:ext cx="4523669" cy="901246"/>
      </dsp:txXfrm>
    </dsp:sp>
    <dsp:sp modelId="{3A4AD12C-4926-4498-8881-38CA79AF12B1}">
      <dsp:nvSpPr>
        <dsp:cNvPr id="0" name=""/>
        <dsp:cNvSpPr/>
      </dsp:nvSpPr>
      <dsp:spPr>
        <a:xfrm>
          <a:off x="0" y="2257348"/>
          <a:ext cx="5564610" cy="901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FEF67-0FC9-462C-8EA6-FF38FB346408}">
      <dsp:nvSpPr>
        <dsp:cNvPr id="0" name=""/>
        <dsp:cNvSpPr/>
      </dsp:nvSpPr>
      <dsp:spPr>
        <a:xfrm>
          <a:off x="272627" y="2460128"/>
          <a:ext cx="495685" cy="49568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6B11-B403-4EBC-8C68-393B92926B32}">
      <dsp:nvSpPr>
        <dsp:cNvPr id="0" name=""/>
        <dsp:cNvSpPr/>
      </dsp:nvSpPr>
      <dsp:spPr>
        <a:xfrm>
          <a:off x="1040940" y="2257348"/>
          <a:ext cx="4523669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82" tIns="95382" rIns="95382" bIns="9538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DISCIPLINE      Electronics and Communication Engineering</a:t>
          </a:r>
          <a:r>
            <a:rPr lang="en-US" sz="1400" kern="1200" dirty="0">
              <a:latin typeface="Century Gothic" panose="020B0502020202020204"/>
            </a:rPr>
            <a:t>.</a:t>
          </a:r>
          <a:endParaRPr lang="en-US" sz="1400" kern="1200" dirty="0"/>
        </a:p>
      </dsp:txBody>
      <dsp:txXfrm>
        <a:off x="1040940" y="2257348"/>
        <a:ext cx="4523669" cy="901246"/>
      </dsp:txXfrm>
    </dsp:sp>
    <dsp:sp modelId="{13D3C7A0-2113-45CC-AA29-4164452A47E8}">
      <dsp:nvSpPr>
        <dsp:cNvPr id="0" name=""/>
        <dsp:cNvSpPr/>
      </dsp:nvSpPr>
      <dsp:spPr>
        <a:xfrm>
          <a:off x="0" y="3383906"/>
          <a:ext cx="5564610" cy="901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4CAB5-3B69-4A39-82A9-9B1B87AD0D33}">
      <dsp:nvSpPr>
        <dsp:cNvPr id="0" name=""/>
        <dsp:cNvSpPr/>
      </dsp:nvSpPr>
      <dsp:spPr>
        <a:xfrm>
          <a:off x="272627" y="3586687"/>
          <a:ext cx="495685" cy="49568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F5F3F-0422-4216-9859-725C45C13341}">
      <dsp:nvSpPr>
        <dsp:cNvPr id="0" name=""/>
        <dsp:cNvSpPr/>
      </dsp:nvSpPr>
      <dsp:spPr>
        <a:xfrm>
          <a:off x="1040940" y="3383906"/>
          <a:ext cx="4523669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82" tIns="95382" rIns="95382" bIns="9538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YEAR               3rd year</a:t>
          </a:r>
          <a:r>
            <a:rPr lang="en-US" sz="1400" kern="1200" dirty="0">
              <a:latin typeface="Century Gothic" panose="020B0502020202020204"/>
            </a:rPr>
            <a:t>.</a:t>
          </a:r>
          <a:endParaRPr lang="en-US" sz="1400" kern="1200" dirty="0"/>
        </a:p>
      </dsp:txBody>
      <dsp:txXfrm>
        <a:off x="1040940" y="3383906"/>
        <a:ext cx="4523669" cy="901246"/>
      </dsp:txXfrm>
    </dsp:sp>
    <dsp:sp modelId="{7CA04802-0873-4E2C-B51C-4255D0D4F85A}">
      <dsp:nvSpPr>
        <dsp:cNvPr id="0" name=""/>
        <dsp:cNvSpPr/>
      </dsp:nvSpPr>
      <dsp:spPr>
        <a:xfrm>
          <a:off x="0" y="4510465"/>
          <a:ext cx="5564610" cy="901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52AD-6692-456A-905D-1E2AA6AF1F02}">
      <dsp:nvSpPr>
        <dsp:cNvPr id="0" name=""/>
        <dsp:cNvSpPr/>
      </dsp:nvSpPr>
      <dsp:spPr>
        <a:xfrm>
          <a:off x="272627" y="4713245"/>
          <a:ext cx="495685" cy="49568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F61C8-990C-4D10-BBEF-342233FA90A0}">
      <dsp:nvSpPr>
        <dsp:cNvPr id="0" name=""/>
        <dsp:cNvSpPr/>
      </dsp:nvSpPr>
      <dsp:spPr>
        <a:xfrm>
          <a:off x="1040940" y="4510465"/>
          <a:ext cx="4523669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82" tIns="95382" rIns="95382" bIns="9538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MOBILE</a:t>
          </a:r>
          <a:r>
            <a:rPr lang="en-US" sz="1400" kern="1200" dirty="0">
              <a:latin typeface="Century Gothic" panose="020B0502020202020204"/>
            </a:rPr>
            <a:t>           </a:t>
          </a:r>
          <a:r>
            <a:rPr lang="en-GB" sz="1400" kern="1200" dirty="0"/>
            <a:t>9677867812.</a:t>
          </a:r>
          <a:endParaRPr lang="en-US" sz="1400" kern="1200" dirty="0"/>
        </a:p>
      </dsp:txBody>
      <dsp:txXfrm>
        <a:off x="1040940" y="4510465"/>
        <a:ext cx="4523669" cy="901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0737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9580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175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045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A9C469-9E35-4048-BDE7-4AC3AD5A91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04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845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975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8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303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157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949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898297" y="971257"/>
            <a:ext cx="801910" cy="19697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200" b="0" i="0" u="none" strike="noStrike" kern="1200" cap="none" spc="0" baseline="0">
                <a:solidFill>
                  <a:srgbClr val="8AD0D6"/>
                </a:solidFill>
                <a:uFillTx/>
                <a:latin typeface="Arial"/>
                <a:ea typeface=""/>
                <a:cs typeface=""/>
              </a:rPr>
              <a:t>“</a:t>
            </a:r>
          </a:p>
        </p:txBody>
      </p:sp>
      <p:sp>
        <p:nvSpPr>
          <p:cNvPr id="3" name="TextBox 14"/>
          <p:cNvSpPr txBox="1"/>
          <p:nvPr/>
        </p:nvSpPr>
        <p:spPr>
          <a:xfrm>
            <a:off x="9330491" y="2613784"/>
            <a:ext cx="801910" cy="19697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200" b="0" i="0" u="none" strike="noStrike" kern="1200" cap="none" spc="0" baseline="0">
                <a:solidFill>
                  <a:srgbClr val="8AD0D6"/>
                </a:solidFill>
                <a:uFillTx/>
                <a:latin typeface="Arial"/>
                <a:ea typeface=""/>
                <a:cs typeface="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45764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725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124703" y="2667003"/>
            <a:ext cx="2932115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16"/>
          <p:cNvCxnSpPr/>
          <p:nvPr/>
        </p:nvCxnSpPr>
        <p:spPr>
          <a:xfrm>
            <a:off x="3726143" y="2133596"/>
            <a:ext cx="0" cy="3962407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  <a:miter/>
          </a:ln>
        </p:spPr>
      </p:cxnSp>
      <p:cxnSp>
        <p:nvCxnSpPr>
          <p:cNvPr id="4" name="Straight Connector 17"/>
          <p:cNvCxnSpPr/>
          <p:nvPr/>
        </p:nvCxnSpPr>
        <p:spPr>
          <a:xfrm>
            <a:off x="6962223" y="2133596"/>
            <a:ext cx="0" cy="3966887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  <a:miter/>
          </a:ln>
        </p:spPr>
      </p:cxnSp>
      <p:sp>
        <p:nvSpPr>
          <p:cNvPr id="5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FA4C32-796B-4EF2-844A-BCEE91963A0B}" type="datetime1">
              <a:rPr lang="en-US"/>
              <a:pPr lvl="0"/>
              <a:t>1/15/2022</a:t>
            </a:fld>
            <a:endParaRPr lang="en-US"/>
          </a:p>
        </p:txBody>
      </p:sp>
      <p:sp>
        <p:nvSpPr>
          <p:cNvPr id="6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E953B2-CA8B-41E6-9529-BBB8CED426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40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3888019" y="4827209"/>
            <a:ext cx="2934410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124703" y="4250945"/>
            <a:ext cx="2932115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7124703" y="2209803"/>
            <a:ext cx="2932115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124575" y="4827209"/>
            <a:ext cx="2936001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18"/>
          <p:cNvCxnSpPr/>
          <p:nvPr/>
        </p:nvCxnSpPr>
        <p:spPr>
          <a:xfrm>
            <a:off x="3726143" y="2133596"/>
            <a:ext cx="0" cy="3962407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  <a:miter/>
          </a:ln>
        </p:spPr>
      </p:cxnSp>
      <p:cxnSp>
        <p:nvCxnSpPr>
          <p:cNvPr id="7" name="Straight Connector 19"/>
          <p:cNvCxnSpPr/>
          <p:nvPr/>
        </p:nvCxnSpPr>
        <p:spPr>
          <a:xfrm>
            <a:off x="6962223" y="2133596"/>
            <a:ext cx="0" cy="3966887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  <a:miter/>
          </a:ln>
        </p:spPr>
      </p:cxnSp>
      <p:sp>
        <p:nvSpPr>
          <p:cNvPr id="8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397691-4C18-49E8-9DDF-371CFD129246}" type="datetime1">
              <a:rPr lang="en-US"/>
              <a:pPr lvl="0"/>
              <a:t>1/15/2022</a:t>
            </a:fld>
            <a:endParaRPr lang="en-US"/>
          </a:p>
        </p:txBody>
      </p:sp>
      <p:sp>
        <p:nvSpPr>
          <p:cNvPr id="9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717B15-1007-4381-9E2E-92383FE932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60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5436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281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3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220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759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256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309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063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35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69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55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11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0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7560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54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036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521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731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246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January 15,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71107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798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903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7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68437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18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803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686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161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January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6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0"/>
          <a:srcRect l="3613"/>
          <a:stretch>
            <a:fillRect/>
          </a:stretch>
        </p:blipFill>
        <p:spPr>
          <a:xfrm>
            <a:off x="0" y="2669682"/>
            <a:ext cx="4037011" cy="41883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21"/>
          <a:srcRect l="35640"/>
          <a:stretch>
            <a:fillRect/>
          </a:stretch>
        </p:blipFill>
        <p:spPr>
          <a:xfrm>
            <a:off x="0" y="2892347"/>
            <a:ext cx="1522411" cy="23654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Oval 15"/>
          <p:cNvSpPr/>
          <p:nvPr/>
        </p:nvSpPr>
        <p:spPr>
          <a:xfrm>
            <a:off x="8609011" y="1676396"/>
            <a:ext cx="2819396" cy="28193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50B9C1">
                  <a:alpha val="7000"/>
                </a:srgbClr>
              </a:gs>
              <a:gs pos="100000">
                <a:srgbClr val="50B9C1">
                  <a:alpha val="6000"/>
                </a:srgbClr>
              </a:gs>
            </a:gsLst>
            <a:path path="circle">
              <a:fillToRect l="50000" t="50000" r="50000" b="50000"/>
            </a:path>
          </a:gra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2"/>
          <a:srcRect t="28813"/>
          <a:stretch>
            <a:fillRect/>
          </a:stretch>
        </p:blipFill>
        <p:spPr>
          <a:xfrm>
            <a:off x="7999408" y="0"/>
            <a:ext cx="1603391" cy="11414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23"/>
          <a:srcRect b="23320"/>
          <a:stretch>
            <a:fillRect/>
          </a:stretch>
        </p:blipFill>
        <p:spPr>
          <a:xfrm>
            <a:off x="8605875" y="6096003"/>
            <a:ext cx="993733" cy="761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13"/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  <p:sp>
        <p:nvSpPr>
          <p:cNvPr id="8" name="Title Placeholder 1"/>
          <p:cNvSpPr txBox="1">
            <a:spLocks noGrp="1"/>
          </p:cNvSpPr>
          <p:nvPr>
            <p:ph type="title"/>
          </p:nvPr>
        </p:nvSpPr>
        <p:spPr>
          <a:xfrm>
            <a:off x="646115" y="452719"/>
            <a:ext cx="9404722" cy="1400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 txBox="1">
            <a:spLocks noGrp="1"/>
          </p:cNvSpPr>
          <p:nvPr>
            <p:ph type="body" idx="1"/>
          </p:nvPr>
        </p:nvSpPr>
        <p:spPr>
          <a:xfrm>
            <a:off x="1103315" y="2052919"/>
            <a:ext cx="8946544" cy="419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 txBox="1">
            <a:spLocks noGrp="1"/>
          </p:cNvSpPr>
          <p:nvPr>
            <p:ph type="dt" sz="half" idx="2"/>
          </p:nvPr>
        </p:nvSpPr>
        <p:spPr>
          <a:xfrm rot="5400013">
            <a:off x="10155637" y="1790697"/>
            <a:ext cx="990596" cy="304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defRPr>
            </a:lvl1pPr>
          </a:lstStyle>
          <a:p>
            <a:pPr lvl="0"/>
            <a:fld id="{A29E5D99-2902-4468-AF2E-8FA82EBABEF3}" type="datetime1">
              <a:rPr lang="en-US"/>
              <a:pPr lvl="0"/>
              <a:t>1/15/2022</a:t>
            </a:fld>
            <a:endParaRPr lang="en-US"/>
          </a:p>
        </p:txBody>
      </p:sp>
      <p:sp>
        <p:nvSpPr>
          <p:cNvPr id="11" name="Footer Placeholder 4"/>
          <p:cNvSpPr txBox="1">
            <a:spLocks noGrp="1"/>
          </p:cNvSpPr>
          <p:nvPr>
            <p:ph type="ftr" sz="quarter" idx="3"/>
          </p:nvPr>
        </p:nvSpPr>
        <p:spPr>
          <a:xfrm rot="5400013">
            <a:off x="8951559" y="3225295"/>
            <a:ext cx="3859792" cy="304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0352544" y="295726"/>
            <a:ext cx="838203" cy="7676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defRPr>
            </a:lvl1pPr>
          </a:lstStyle>
          <a:p>
            <a:pPr lvl="0"/>
            <a:fld id="{ED59DFB0-E84A-43D1-AADB-C8251865904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4740" r:id="rId12"/>
    <p:sldLayoutId id="2147484741" r:id="rId13"/>
    <p:sldLayoutId id="2147484742" r:id="rId14"/>
    <p:sldLayoutId id="2147484743" r:id="rId15"/>
    <p:sldLayoutId id="2147484744" r:id="rId16"/>
    <p:sldLayoutId id="2147484745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200" b="0" i="0" u="none" strike="noStrike" kern="1200" cap="none" spc="0" baseline="0">
          <a:solidFill>
            <a:srgbClr val="EBEBEB"/>
          </a:solidFill>
          <a:uFillTx/>
          <a:latin typeface="Century Gothic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Century Gothic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Century Gothic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400" b="0" i="0" u="none" strike="noStrike" kern="1200" cap="none" spc="0" baseline="0">
          <a:solidFill>
            <a:srgbClr val="FFFFFF"/>
          </a:solidFill>
          <a:uFillTx/>
          <a:latin typeface="Century Gothic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400" b="0" i="0" u="none" strike="noStrike" kern="1200" cap="none" spc="0" baseline="0">
          <a:solidFill>
            <a:srgbClr val="FFFFFF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68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January 15,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9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en-US" sz="4800"/>
              <a:t>TOYS FOR AUTISTIC KIDS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480DD19-9904-4B38-866A-D6777EC7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7" r="20366" b="-9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81BE51B-796C-43EF-B01C-3744999C9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93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US" dirty="0"/>
              <a:t>TEAM MEMBER 6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357C8CB-A3FB-474A-BDCB-AC3C94F36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550393"/>
              </p:ext>
            </p:extLst>
          </p:nvPr>
        </p:nvGraphicFramePr>
        <p:xfrm>
          <a:off x="4805063" y="818684"/>
          <a:ext cx="5564610" cy="5415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" name="Picture 4" descr="Logo&#10;&#10;Description automatically generated">
            <a:extLst>
              <a:ext uri="{FF2B5EF4-FFF2-40B4-BE49-F238E27FC236}">
                <a16:creationId xmlns:a16="http://schemas.microsoft.com/office/drawing/2014/main" id="{2DC3AC2A-FA81-4163-99FA-8EDFB650A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5" name="Title"/>
          <p:cNvSpPr txBox="1"/>
          <p:nvPr/>
        </p:nvSpPr>
        <p:spPr>
          <a:xfrm>
            <a:off x="4120727" y="-59912"/>
            <a:ext cx="642750" cy="5557522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ABSTRACT</a:t>
            </a:r>
          </a:p>
        </p:txBody>
      </p:sp>
      <p:pic>
        <p:nvPicPr>
          <p:cNvPr id="7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0136F27-A006-4CFE-ACB0-AE98CD8C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482" y="1356915"/>
            <a:ext cx="7543890" cy="5497266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86233B26-080F-4062-8C46-428E9222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8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3" name="Title"/>
          <p:cNvSpPr txBox="1">
            <a:spLocks noGrp="1"/>
          </p:cNvSpPr>
          <p:nvPr>
            <p:ph type="title"/>
          </p:nvPr>
        </p:nvSpPr>
        <p:spPr>
          <a:xfrm>
            <a:off x="752851" y="1862917"/>
            <a:ext cx="3682051" cy="74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 fontScale="90000"/>
          </a:bodyPr>
          <a:lstStyle/>
          <a:p>
            <a:pPr algn="r"/>
            <a:r>
              <a:rPr lang="en-GB" sz="2400" dirty="0"/>
              <a:t>P</a:t>
            </a:r>
            <a:br>
              <a:rPr lang="en-GB" sz="2400" dirty="0"/>
            </a:br>
            <a:r>
              <a:rPr lang="en-GB" sz="2400" dirty="0"/>
              <a:t>R</a:t>
            </a:r>
            <a:br>
              <a:rPr lang="en-GB" sz="2400" dirty="0"/>
            </a:br>
            <a:r>
              <a:rPr lang="en-GB" sz="2400" dirty="0"/>
              <a:t>O</a:t>
            </a:r>
            <a:br>
              <a:rPr lang="en-GB" sz="2400" dirty="0"/>
            </a:br>
            <a:r>
              <a:rPr lang="en-GB" sz="2400" dirty="0"/>
              <a:t>B</a:t>
            </a:r>
            <a:br>
              <a:rPr lang="en-GB" sz="2400" dirty="0"/>
            </a:br>
            <a:r>
              <a:rPr lang="en-GB" sz="2400" dirty="0"/>
              <a:t>L</a:t>
            </a:r>
            <a:br>
              <a:rPr lang="en-GB" sz="2400" dirty="0"/>
            </a:br>
            <a:r>
              <a:rPr lang="en-GB" sz="2400" dirty="0"/>
              <a:t>E</a:t>
            </a:r>
            <a:br>
              <a:rPr lang="en-GB" sz="2400" dirty="0"/>
            </a:br>
            <a:r>
              <a:rPr lang="en-GB" sz="2400" dirty="0"/>
              <a:t>M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STATEMENT</a:t>
            </a:r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32E3770-ED25-47C4-97F5-AE17ACEF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058" y="3429838"/>
            <a:ext cx="4606064" cy="334293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02DDA11-CA27-43D4-BC35-97751263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C93982F7-E176-404C-801F-B74B3774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942" y="88152"/>
            <a:ext cx="4698693" cy="31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8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5" name="Title"/>
          <p:cNvSpPr txBox="1"/>
          <p:nvPr/>
        </p:nvSpPr>
        <p:spPr>
          <a:xfrm>
            <a:off x="4010558" y="500112"/>
            <a:ext cx="642750" cy="5557522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SOLUTION</a:t>
            </a: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1BD2757-38A2-43ED-8783-7E7F4CB8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506" y="96987"/>
            <a:ext cx="4193049" cy="3191597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FF1325F7-42F9-491F-B1FE-B1B415C4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pic>
        <p:nvPicPr>
          <p:cNvPr id="6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5F58B90-13C0-46E9-A740-20FF3AC17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503" y="2495388"/>
            <a:ext cx="3252847" cy="43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8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4" name="Title"/>
          <p:cNvSpPr txBox="1"/>
          <p:nvPr/>
        </p:nvSpPr>
        <p:spPr>
          <a:xfrm>
            <a:off x="3928152" y="418575"/>
            <a:ext cx="725155" cy="5557522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50" baseline="0" dirty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WORKING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A6C24-3C8A-4B79-8D3A-8B6EDE7B11D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0B0C-8EC7-479B-B4DC-DF719EAA9D45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5300C29-4B02-454B-A0A5-C438D761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FF61FE0E-D5F4-4EE6-821E-50E051E608AB}"/>
              </a:ext>
            </a:extLst>
          </p:cNvPr>
          <p:cNvSpPr txBox="1"/>
          <p:nvPr/>
        </p:nvSpPr>
        <p:spPr>
          <a:xfrm>
            <a:off x="4880472" y="244207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6F2DB"/>
                </a:solidFill>
                <a:latin typeface="Century Gothic"/>
              </a:rPr>
              <a:t>HARDWARE</a:t>
            </a:r>
            <a:endParaRPr lang="en-GB"/>
          </a:p>
        </p:txBody>
      </p:sp>
      <p:pic>
        <p:nvPicPr>
          <p:cNvPr id="5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B7CB308B-81C8-4B7B-91F4-FD36E690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610124"/>
            <a:ext cx="5029199" cy="3241582"/>
          </a:xfrm>
          <a:prstGeom prst="rect">
            <a:avLst/>
          </a:prstGeom>
        </p:spPr>
      </p:pic>
      <p:pic>
        <p:nvPicPr>
          <p:cNvPr id="10" name="Picture 10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671908B4-8439-4C5F-8FEF-E146950D0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050" y="3232602"/>
            <a:ext cx="4313104" cy="34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9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4" name="Title"/>
          <p:cNvSpPr txBox="1"/>
          <p:nvPr/>
        </p:nvSpPr>
        <p:spPr>
          <a:xfrm>
            <a:off x="3928152" y="418575"/>
            <a:ext cx="725155" cy="5557522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 fontScale="92500"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50" baseline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WORKING </a:t>
            </a:r>
            <a:r>
              <a:rPr lang="en-US" sz="2400" spc="-150">
                <a:solidFill>
                  <a:srgbClr val="FFFFFF"/>
                </a:solidFill>
                <a:latin typeface="Century Gothic"/>
                <a:ea typeface=""/>
                <a:cs typeface=""/>
              </a:rPr>
              <a:t>MODELS</a:t>
            </a:r>
            <a:endParaRPr lang="en-US" sz="2400" b="0" i="0" u="none" strike="noStrike" kern="1200" cap="none" spc="-150" baseline="0" dirty="0">
              <a:solidFill>
                <a:srgbClr val="FFFFFF"/>
              </a:solidFill>
              <a:uFillTx/>
              <a:latin typeface="Century Gothic"/>
              <a:ea typeface=""/>
              <a:cs typeface=""/>
            </a:endParaRPr>
          </a:p>
        </p:txBody>
      </p:sp>
      <p:pic>
        <p:nvPicPr>
          <p:cNvPr id="7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68628372-9628-435C-ADED-24550F76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39" y="1344933"/>
            <a:ext cx="3715179" cy="2195100"/>
          </a:xfrm>
          <a:prstGeom prst="rect">
            <a:avLst/>
          </a:prstGeom>
        </p:spPr>
      </p:pic>
      <p:pic>
        <p:nvPicPr>
          <p:cNvPr id="3" name="Picture 7" descr="Diagram&#10;&#10;Description automatically generated">
            <a:extLst>
              <a:ext uri="{FF2B5EF4-FFF2-40B4-BE49-F238E27FC236}">
                <a16:creationId xmlns:a16="http://schemas.microsoft.com/office/drawing/2014/main" id="{D3321415-C8AA-4218-93E2-EFE5875B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263" y="1348026"/>
            <a:ext cx="3597950" cy="2191978"/>
          </a:xfrm>
          <a:prstGeom prst="rect">
            <a:avLst/>
          </a:prstGeom>
        </p:spPr>
      </p:pic>
      <p:pic>
        <p:nvPicPr>
          <p:cNvPr id="9" name="Picture 6" descr="Diagram&#10;&#10;Description automatically generated">
            <a:extLst>
              <a:ext uri="{FF2B5EF4-FFF2-40B4-BE49-F238E27FC236}">
                <a16:creationId xmlns:a16="http://schemas.microsoft.com/office/drawing/2014/main" id="{677181CD-47D6-4471-A403-3B2BFCAD3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41" y="4299828"/>
            <a:ext cx="3715179" cy="2433218"/>
          </a:xfrm>
          <a:prstGeom prst="rect">
            <a:avLst/>
          </a:prstGeom>
        </p:spPr>
      </p:pic>
      <p:pic>
        <p:nvPicPr>
          <p:cNvPr id="11" name="Picture 7" descr="Diagram&#10;&#10;Description automatically generated">
            <a:extLst>
              <a:ext uri="{FF2B5EF4-FFF2-40B4-BE49-F238E27FC236}">
                <a16:creationId xmlns:a16="http://schemas.microsoft.com/office/drawing/2014/main" id="{6F4C4859-FB50-437E-B397-9B87DBCF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262" y="4298333"/>
            <a:ext cx="3597950" cy="2436208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CB81BD3-C381-4447-9411-3AC2C11EE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4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4" name="Title"/>
          <p:cNvSpPr txBox="1"/>
          <p:nvPr/>
        </p:nvSpPr>
        <p:spPr>
          <a:xfrm>
            <a:off x="3928152" y="418575"/>
            <a:ext cx="725155" cy="5557522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50" baseline="0" dirty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WORKING MODEL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F37D732-2F0A-4CA8-9B1D-0BCC5780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pic>
        <p:nvPicPr>
          <p:cNvPr id="5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176DD1-8497-4D77-8874-621394F8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653" y="60618"/>
            <a:ext cx="4028501" cy="3422522"/>
          </a:xfrm>
          <a:prstGeom prst="rect">
            <a:avLst/>
          </a:prstGeom>
        </p:spPr>
      </p:pic>
      <p:pic>
        <p:nvPicPr>
          <p:cNvPr id="6" name="Picture 7" descr="A picture containing text, indoor, player&#10;&#10;Description automatically generated">
            <a:extLst>
              <a:ext uri="{FF2B5EF4-FFF2-40B4-BE49-F238E27FC236}">
                <a16:creationId xmlns:a16="http://schemas.microsoft.com/office/drawing/2014/main" id="{8933FBD1-457A-4E84-AD9D-0B482745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388" y="4334795"/>
            <a:ext cx="7278477" cy="22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7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4" name="Title"/>
          <p:cNvSpPr txBox="1"/>
          <p:nvPr/>
        </p:nvSpPr>
        <p:spPr>
          <a:xfrm>
            <a:off x="3928152" y="418575"/>
            <a:ext cx="725155" cy="5557522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50" baseline="0" dirty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WORKING MODEL</a:t>
            </a:r>
          </a:p>
        </p:txBody>
      </p:sp>
      <p:pic>
        <p:nvPicPr>
          <p:cNvPr id="3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88C386CA-A8FC-4C98-A567-77F4F29E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724" y="1047615"/>
            <a:ext cx="4926564" cy="264838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CB9A4E5-E011-4F45-9176-1039292A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9B6A3862-DA1E-400F-950A-DD39EFF2E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69" y="4006356"/>
            <a:ext cx="4662795" cy="268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50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3" name="Content Placeholder"/>
          <p:cNvSpPr txBox="1">
            <a:spLocks noGrp="1"/>
          </p:cNvSpPr>
          <p:nvPr>
            <p:ph idx="1"/>
          </p:nvPr>
        </p:nvSpPr>
        <p:spPr>
          <a:xfrm>
            <a:off x="5101995" y="1033784"/>
            <a:ext cx="6624251" cy="61004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 u="sng">
              <a:solidFill>
                <a:srgbClr val="50B9C1"/>
              </a:solidFill>
            </a:endParaRPr>
          </a:p>
          <a:p>
            <a:pPr marL="457200" lvl="0" indent="-457200">
              <a:buAutoNum type="arabicPeriod"/>
            </a:pPr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</p:txBody>
      </p:sp>
      <p:sp>
        <p:nvSpPr>
          <p:cNvPr id="6" name="Title"/>
          <p:cNvSpPr txBox="1"/>
          <p:nvPr/>
        </p:nvSpPr>
        <p:spPr>
          <a:xfrm>
            <a:off x="3859426" y="665503"/>
            <a:ext cx="725155" cy="6045683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50" baseline="0" dirty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SYSTEM DIAGRAM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81D4A1-49B1-426F-ACB0-E93468C5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pic>
        <p:nvPicPr>
          <p:cNvPr id="4" name="Picture 4" descr="Engineering drawing&#10;&#10;Description automatically generated">
            <a:extLst>
              <a:ext uri="{FF2B5EF4-FFF2-40B4-BE49-F238E27FC236}">
                <a16:creationId xmlns:a16="http://schemas.microsoft.com/office/drawing/2014/main" id="{CC3B7FA4-0DB7-4D69-A894-1C3745BF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219" y="241211"/>
            <a:ext cx="5185272" cy="2932807"/>
          </a:xfrm>
          <a:prstGeom prst="rect">
            <a:avLst/>
          </a:prstGeom>
        </p:spPr>
      </p:pic>
      <p:pic>
        <p:nvPicPr>
          <p:cNvPr id="10" name="Picture 10" descr="Engineering drawing&#10;&#10;Description automatically generated">
            <a:extLst>
              <a:ext uri="{FF2B5EF4-FFF2-40B4-BE49-F238E27FC236}">
                <a16:creationId xmlns:a16="http://schemas.microsoft.com/office/drawing/2014/main" id="{42518520-242B-47DD-926F-ECC665DE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19" y="3531932"/>
            <a:ext cx="5598404" cy="31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6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4" name="Title"/>
          <p:cNvSpPr txBox="1"/>
          <p:nvPr/>
        </p:nvSpPr>
        <p:spPr>
          <a:xfrm>
            <a:off x="3928152" y="225780"/>
            <a:ext cx="725155" cy="5557522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50" baseline="0" dirty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WORKING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A6C24-3C8A-4B79-8D3A-8B6EDE7B11D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0B0C-8EC7-479B-B4DC-DF719EAA9D45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5300C29-4B02-454B-A0A5-C438D761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EBC425E2-C483-47C5-A18D-95D31383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54" y="1824952"/>
            <a:ext cx="7544717" cy="5035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7288E8-1807-4A1C-BE15-3BE9F53B5215}"/>
              </a:ext>
            </a:extLst>
          </p:cNvPr>
          <p:cNvSpPr txBox="1"/>
          <p:nvPr/>
        </p:nvSpPr>
        <p:spPr>
          <a:xfrm>
            <a:off x="4880472" y="244207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6F2DB"/>
                </a:solidFill>
                <a:latin typeface="Century Gothic"/>
              </a:rPr>
              <a:t>SOFTWARE</a:t>
            </a:r>
          </a:p>
          <a:p>
            <a:endParaRPr lang="en-US" dirty="0">
              <a:solidFill>
                <a:srgbClr val="66F2DB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05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 txBox="1">
            <a:spLocks noGrp="1"/>
          </p:cNvSpPr>
          <p:nvPr>
            <p:ph type="title"/>
          </p:nvPr>
        </p:nvSpPr>
        <p:spPr>
          <a:xfrm>
            <a:off x="565154" y="770884"/>
            <a:ext cx="4133563" cy="33954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College Name</a:t>
            </a:r>
          </a:p>
        </p:txBody>
      </p:sp>
      <p:grpSp>
        <p:nvGrpSpPr>
          <p:cNvPr id="3" name="Content Placeholder"/>
          <p:cNvGrpSpPr/>
          <p:nvPr/>
        </p:nvGrpSpPr>
        <p:grpSpPr>
          <a:xfrm>
            <a:off x="2694258" y="1856613"/>
            <a:ext cx="6629867" cy="1882951"/>
            <a:chOff x="2742486" y="2628259"/>
            <a:chExt cx="6629867" cy="1882951"/>
          </a:xfrm>
        </p:grpSpPr>
        <p:sp>
          <p:nvSpPr>
            <p:cNvPr id="4" name="Freeform 4"/>
            <p:cNvSpPr/>
            <p:nvPr/>
          </p:nvSpPr>
          <p:spPr>
            <a:xfrm>
              <a:off x="2742486" y="2628269"/>
              <a:ext cx="3138229" cy="18829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138233"/>
                <a:gd name="f7" fmla="val 1882939"/>
                <a:gd name="f8" fmla="+- 0 0 -90"/>
                <a:gd name="f9" fmla="*/ f3 1 3138233"/>
                <a:gd name="f10" fmla="*/ f4 1 1882939"/>
                <a:gd name="f11" fmla="+- f7 0 f5"/>
                <a:gd name="f12" fmla="+- f6 0 f5"/>
                <a:gd name="f13" fmla="*/ f8 f0 1"/>
                <a:gd name="f14" fmla="*/ f12 1 3138233"/>
                <a:gd name="f15" fmla="*/ f11 1 1882939"/>
                <a:gd name="f16" fmla="*/ 0 f12 1"/>
                <a:gd name="f17" fmla="*/ 0 f11 1"/>
                <a:gd name="f18" fmla="*/ 3138233 f12 1"/>
                <a:gd name="f19" fmla="*/ 1882939 f11 1"/>
                <a:gd name="f20" fmla="*/ f13 1 f2"/>
                <a:gd name="f21" fmla="*/ f16 1 3138233"/>
                <a:gd name="f22" fmla="*/ f17 1 1882939"/>
                <a:gd name="f23" fmla="*/ f18 1 3138233"/>
                <a:gd name="f24" fmla="*/ f19 1 1882939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3138233" h="188293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EA6312"/>
            </a:solidFill>
            <a:ln w="19046" cap="rnd">
              <a:solidFill>
                <a:srgbClr val="FFFFFF">
                  <a:alpha val="0"/>
                </a:srgbClr>
              </a:solidFill>
              <a:prstDash val="solid"/>
              <a:miter/>
            </a:ln>
          </p:spPr>
          <p:txBody>
            <a:bodyPr vert="horz" wrap="square" lIns="118113" tIns="118113" rIns="118113" bIns="118113" anchor="ctr" anchorCtr="1" compatLnSpc="1">
              <a:noAutofit/>
            </a:bodyPr>
            <a:lstStyle/>
            <a:p>
              <a:pPr algn="ctr" defTabSz="1377945">
                <a:spcAft>
                  <a:spcPts val="1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  <a:ea typeface=""/>
                  <a:cs typeface=""/>
                </a:rPr>
                <a:t>SRM </a:t>
              </a:r>
              <a:r>
                <a:rPr lang="en-US" sz="3100" dirty="0">
                  <a:solidFill>
                    <a:srgbClr val="FFFFFF"/>
                  </a:solidFill>
                  <a:latin typeface="Century Gothic"/>
                  <a:ea typeface=""/>
                  <a:cs typeface=""/>
                </a:rPr>
                <a:t>Institute </a:t>
              </a:r>
              <a:r>
                <a:rPr lang="en-US" sz="31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  <a:ea typeface=""/>
                  <a:cs typeface=""/>
                </a:rPr>
                <a:t>of Science and Technology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6234124" y="2628259"/>
              <a:ext cx="3138229" cy="18829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138233"/>
                <a:gd name="f7" fmla="val 1882939"/>
                <a:gd name="f8" fmla="+- 0 0 -90"/>
                <a:gd name="f9" fmla="*/ f3 1 3138233"/>
                <a:gd name="f10" fmla="*/ f4 1 1882939"/>
                <a:gd name="f11" fmla="+- f7 0 f5"/>
                <a:gd name="f12" fmla="+- f6 0 f5"/>
                <a:gd name="f13" fmla="*/ f8 f0 1"/>
                <a:gd name="f14" fmla="*/ f12 1 3138233"/>
                <a:gd name="f15" fmla="*/ f11 1 1882939"/>
                <a:gd name="f16" fmla="*/ 0 f12 1"/>
                <a:gd name="f17" fmla="*/ 0 f11 1"/>
                <a:gd name="f18" fmla="*/ 3138233 f12 1"/>
                <a:gd name="f19" fmla="*/ 1882939 f11 1"/>
                <a:gd name="f20" fmla="*/ f13 1 f2"/>
                <a:gd name="f21" fmla="*/ f16 1 3138233"/>
                <a:gd name="f22" fmla="*/ f17 1 1882939"/>
                <a:gd name="f23" fmla="*/ f18 1 3138233"/>
                <a:gd name="f24" fmla="*/ f19 1 1882939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3138233" h="188293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E6B729"/>
            </a:solidFill>
            <a:ln w="19046" cap="rnd">
              <a:solidFill>
                <a:srgbClr val="FFFFFF">
                  <a:alpha val="0"/>
                </a:srgbClr>
              </a:solidFill>
              <a:prstDash val="solid"/>
              <a:miter/>
            </a:ln>
          </p:spPr>
          <p:txBody>
            <a:bodyPr vert="horz" wrap="square" lIns="118113" tIns="118113" rIns="118113" bIns="118113" anchor="ctr" anchorCtr="1" compatLnSpc="1">
              <a:noAutofit/>
            </a:bodyPr>
            <a:lstStyle/>
            <a:p>
              <a:pPr marL="0" marR="0" lvl="0" indent="0" algn="ctr" defTabSz="137794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  <a:ea typeface=""/>
                  <a:cs typeface=""/>
                </a:rPr>
                <a:t>Jadavpur University</a:t>
              </a:r>
            </a:p>
          </p:txBody>
        </p:sp>
      </p:grpSp>
      <p:sp>
        <p:nvSpPr>
          <p:cNvPr id="6" name="TextBox 118"/>
          <p:cNvSpPr txBox="1"/>
          <p:nvPr/>
        </p:nvSpPr>
        <p:spPr>
          <a:xfrm>
            <a:off x="4724403" y="3200400"/>
            <a:ext cx="274320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  <a:ea typeface=""/>
              <a:cs typeface=""/>
            </a:endParaRPr>
          </a:p>
        </p:txBody>
      </p:sp>
      <p:pic>
        <p:nvPicPr>
          <p:cNvPr id="9" name="Picture 4" descr="Logo&#10;&#10;Description automatically generated">
            <a:extLst>
              <a:ext uri="{FF2B5EF4-FFF2-40B4-BE49-F238E27FC236}">
                <a16:creationId xmlns:a16="http://schemas.microsoft.com/office/drawing/2014/main" id="{C018B1FB-BD2D-484C-9F49-9633E911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30A8C218-F74B-4822-9120-88F4FAB4A7F5}"/>
              </a:ext>
            </a:extLst>
          </p:cNvPr>
          <p:cNvSpPr/>
          <p:nvPr/>
        </p:nvSpPr>
        <p:spPr>
          <a:xfrm>
            <a:off x="4524930" y="4661545"/>
            <a:ext cx="3138229" cy="18829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138233"/>
              <a:gd name="f7" fmla="val 1882939"/>
              <a:gd name="f8" fmla="+- 0 0 -90"/>
              <a:gd name="f9" fmla="*/ f3 1 3138233"/>
              <a:gd name="f10" fmla="*/ f4 1 1882939"/>
              <a:gd name="f11" fmla="+- f7 0 f5"/>
              <a:gd name="f12" fmla="+- f6 0 f5"/>
              <a:gd name="f13" fmla="*/ f8 f0 1"/>
              <a:gd name="f14" fmla="*/ f12 1 3138233"/>
              <a:gd name="f15" fmla="*/ f11 1 1882939"/>
              <a:gd name="f16" fmla="*/ 0 f12 1"/>
              <a:gd name="f17" fmla="*/ 0 f11 1"/>
              <a:gd name="f18" fmla="*/ 3138233 f12 1"/>
              <a:gd name="f19" fmla="*/ 1882939 f11 1"/>
              <a:gd name="f20" fmla="*/ f13 1 f2"/>
              <a:gd name="f21" fmla="*/ f16 1 3138233"/>
              <a:gd name="f22" fmla="*/ f17 1 1882939"/>
              <a:gd name="f23" fmla="*/ f18 1 3138233"/>
              <a:gd name="f24" fmla="*/ f19 1 1882939"/>
              <a:gd name="f25" fmla="*/ f5 1 f14"/>
              <a:gd name="f26" fmla="*/ f6 1 f14"/>
              <a:gd name="f27" fmla="*/ f5 1 f15"/>
              <a:gd name="f28" fmla="*/ f7 1 f15"/>
              <a:gd name="f29" fmla="+- f20 0 f1"/>
              <a:gd name="f30" fmla="*/ f21 1 f14"/>
              <a:gd name="f31" fmla="*/ f22 1 f15"/>
              <a:gd name="f32" fmla="*/ f23 1 f14"/>
              <a:gd name="f33" fmla="*/ f24 1 f15"/>
              <a:gd name="f34" fmla="*/ f25 f9 1"/>
              <a:gd name="f35" fmla="*/ f26 f9 1"/>
              <a:gd name="f36" fmla="*/ f28 f10 1"/>
              <a:gd name="f37" fmla="*/ f27 f10 1"/>
              <a:gd name="f38" fmla="*/ f30 f9 1"/>
              <a:gd name="f39" fmla="*/ f31 f10 1"/>
              <a:gd name="f40" fmla="*/ f32 f9 1"/>
              <a:gd name="f41" fmla="*/ f33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38" y="f39"/>
              </a:cxn>
              <a:cxn ang="f29">
                <a:pos x="f40" y="f39"/>
              </a:cxn>
              <a:cxn ang="f29">
                <a:pos x="f40" y="f41"/>
              </a:cxn>
              <a:cxn ang="f29">
                <a:pos x="f38" y="f41"/>
              </a:cxn>
              <a:cxn ang="f29">
                <a:pos x="f38" y="f39"/>
              </a:cxn>
            </a:cxnLst>
            <a:rect l="f34" t="f37" r="f35" b="f36"/>
            <a:pathLst>
              <a:path w="3138233" h="1882939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solidFill>
            <a:srgbClr val="E6B729"/>
          </a:solidFill>
          <a:ln w="19046" cap="rnd">
            <a:solidFill>
              <a:srgbClr val="FFFFFF">
                <a:alpha val="0"/>
              </a:srgbClr>
            </a:solidFill>
            <a:prstDash val="solid"/>
            <a:miter/>
          </a:ln>
        </p:spPr>
        <p:txBody>
          <a:bodyPr vert="horz" wrap="square" lIns="118113" tIns="118113" rIns="118113" bIns="118113" anchor="ctr" anchorCtr="1" compatLnSpc="1">
            <a:noAutofit/>
          </a:bodyPr>
          <a:lstStyle/>
          <a:p>
            <a:pPr algn="ctr" defTabSz="1377945">
              <a:spcAft>
                <a:spcPts val="13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Indian Institute of Engineering and Technology.</a:t>
            </a:r>
            <a:endParaRPr lang="en-US" sz="3200" dirty="0">
              <a:solidFill>
                <a:schemeClr val="bg1"/>
              </a:solidFill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5160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4" name="Title"/>
          <p:cNvSpPr txBox="1"/>
          <p:nvPr/>
        </p:nvSpPr>
        <p:spPr>
          <a:xfrm>
            <a:off x="4139309" y="115613"/>
            <a:ext cx="789420" cy="6044099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 fontScale="85000" lnSpcReduction="10000"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50" baseline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WORKING </a:t>
            </a:r>
            <a:r>
              <a:rPr lang="en-US" sz="2400" spc="-150">
                <a:solidFill>
                  <a:srgbClr val="FFFFFF"/>
                </a:solidFill>
                <a:latin typeface="Century Gothic"/>
                <a:ea typeface=""/>
                <a:cs typeface=""/>
              </a:rPr>
              <a:t>ALGORITHM</a:t>
            </a:r>
            <a:endParaRPr lang="en-US" sz="2400" spc="-150" dirty="0">
              <a:solidFill>
                <a:srgbClr val="FFFFFF"/>
              </a:solidFill>
              <a:latin typeface="Century Gothic"/>
              <a:ea typeface=""/>
              <a:cs typeface="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-150" baseline="0" dirty="0">
              <a:solidFill>
                <a:srgbClr val="FFFFFF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A6C24-3C8A-4B79-8D3A-8B6EDE7B11D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0B0C-8EC7-479B-B4DC-DF719EAA9D45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5300C29-4B02-454B-A0A5-C438D761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pic>
        <p:nvPicPr>
          <p:cNvPr id="3" name="Picture 9" descr="Diagram&#10;&#10;Description automatically generated">
            <a:extLst>
              <a:ext uri="{FF2B5EF4-FFF2-40B4-BE49-F238E27FC236}">
                <a16:creationId xmlns:a16="http://schemas.microsoft.com/office/drawing/2014/main" id="{FB0B1AF6-F6A6-48A5-9856-452073687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55" y="1210900"/>
            <a:ext cx="7507993" cy="524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8A74E-8791-4DBD-8691-41D9C5D6D601}"/>
              </a:ext>
            </a:extLst>
          </p:cNvPr>
          <p:cNvSpPr txBox="1"/>
          <p:nvPr/>
        </p:nvSpPr>
        <p:spPr>
          <a:xfrm>
            <a:off x="4880472" y="-242371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6F2DB"/>
              </a:solidFill>
              <a:latin typeface="Century Gothic"/>
              <a:cs typeface="Calibri" panose="020F0502020204030204"/>
            </a:endParaRPr>
          </a:p>
          <a:p>
            <a:r>
              <a:rPr lang="en-US" dirty="0">
                <a:solidFill>
                  <a:srgbClr val="66F2DB"/>
                </a:solidFill>
                <a:latin typeface="Century Gothic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289428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4" name="Title"/>
          <p:cNvSpPr txBox="1"/>
          <p:nvPr/>
        </p:nvSpPr>
        <p:spPr>
          <a:xfrm>
            <a:off x="4139309" y="115613"/>
            <a:ext cx="789420" cy="6044099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 fontScale="85000" lnSpcReduction="10000"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50" baseline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WORKING </a:t>
            </a:r>
            <a:r>
              <a:rPr lang="en-US" sz="2400" spc="-150">
                <a:solidFill>
                  <a:srgbClr val="FFFFFF"/>
                </a:solidFill>
                <a:latin typeface="Century Gothic"/>
                <a:ea typeface=""/>
                <a:cs typeface=""/>
              </a:rPr>
              <a:t>ALGORITHM</a:t>
            </a:r>
            <a:endParaRPr lang="en-US" sz="2400" spc="-150" dirty="0">
              <a:solidFill>
                <a:srgbClr val="FFFFFF"/>
              </a:solidFill>
              <a:latin typeface="Century Gothic"/>
              <a:ea typeface=""/>
              <a:cs typeface="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-150" baseline="0" dirty="0">
              <a:solidFill>
                <a:srgbClr val="FFFFFF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A6C24-3C8A-4B79-8D3A-8B6EDE7B11D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90B0C-8EC7-479B-B4DC-DF719EAA9D45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5300C29-4B02-454B-A0A5-C438D761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BE0D087-0445-4DC4-90F9-4809697BED2C}"/>
              </a:ext>
            </a:extLst>
          </p:cNvPr>
          <p:cNvSpPr txBox="1"/>
          <p:nvPr/>
        </p:nvSpPr>
        <p:spPr>
          <a:xfrm>
            <a:off x="4880472" y="-242371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6F2DB"/>
              </a:solidFill>
              <a:latin typeface="Century Gothic"/>
              <a:cs typeface="Calibri" panose="020F0502020204030204"/>
            </a:endParaRPr>
          </a:p>
          <a:p>
            <a:r>
              <a:rPr lang="en-US" dirty="0">
                <a:solidFill>
                  <a:srgbClr val="66F2DB"/>
                </a:solidFill>
                <a:latin typeface="Century Gothic"/>
              </a:rPr>
              <a:t>BACK-END</a:t>
            </a:r>
          </a:p>
        </p:txBody>
      </p:sp>
      <p:pic>
        <p:nvPicPr>
          <p:cNvPr id="5" name="Picture 9" descr="Diagram&#10;&#10;Description automatically generated">
            <a:extLst>
              <a:ext uri="{FF2B5EF4-FFF2-40B4-BE49-F238E27FC236}">
                <a16:creationId xmlns:a16="http://schemas.microsoft.com/office/drawing/2014/main" id="{33AC5A2E-3A9F-4B32-968A-62B8B580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00" y="398290"/>
            <a:ext cx="5414787" cy="63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8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chemeClr val="bg1"/>
                </a:solidFill>
                <a:latin typeface="Century Gothic"/>
              </a:rPr>
              <a:t>                                                 D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chemeClr val="bg1"/>
                </a:solidFill>
                <a:latin typeface="Century Gothic"/>
              </a:rPr>
              <a:t>                                                 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chemeClr val="bg1"/>
                </a:solidFill>
                <a:latin typeface="Century Gothic"/>
              </a:rPr>
              <a:t>                                                  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chemeClr val="bg1"/>
                </a:solidFill>
                <a:latin typeface="Century Gothic"/>
              </a:rPr>
              <a:t>                                                  I                                                   G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chemeClr val="bg1"/>
                </a:solidFill>
                <a:latin typeface="Century Gothic"/>
              </a:rPr>
              <a:t>                                                 N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kern="0" dirty="0">
              <a:solidFill>
                <a:schemeClr val="bg1"/>
              </a:solidFill>
              <a:latin typeface="Century Gothic"/>
              <a:ea typeface=""/>
              <a:cs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kern="0" dirty="0">
                <a:solidFill>
                  <a:schemeClr val="bg1"/>
                </a:solidFill>
                <a:latin typeface="Century Gothic"/>
                <a:ea typeface=""/>
                <a:cs typeface="Calibri"/>
              </a:rPr>
              <a:t>                            CONSTRAINTS</a:t>
            </a:r>
            <a:endParaRPr lang="en-US" sz="2400" b="0" i="0" u="none" strike="noStrike" kern="0" cap="none" spc="0" baseline="0" dirty="0">
              <a:solidFill>
                <a:schemeClr val="bg1"/>
              </a:solidFill>
              <a:uFillTx/>
              <a:latin typeface="Century Gothic"/>
              <a:ea typeface=""/>
              <a:cs typeface="Calibri"/>
            </a:endParaRPr>
          </a:p>
        </p:txBody>
      </p:sp>
      <p:sp>
        <p:nvSpPr>
          <p:cNvPr id="3" name="Content Placeholder"/>
          <p:cNvSpPr txBox="1">
            <a:spLocks noGrp="1"/>
          </p:cNvSpPr>
          <p:nvPr>
            <p:ph idx="1"/>
          </p:nvPr>
        </p:nvSpPr>
        <p:spPr>
          <a:xfrm>
            <a:off x="5101995" y="1033784"/>
            <a:ext cx="6624251" cy="61004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 u="sng">
              <a:solidFill>
                <a:srgbClr val="50B9C1"/>
              </a:solidFill>
            </a:endParaRPr>
          </a:p>
          <a:p>
            <a:pPr marL="457200" lvl="0" indent="-457200">
              <a:buAutoNum type="arabicPeriod"/>
            </a:pPr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5E1A5747-CB70-42F9-915F-DC7902FC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557" y="698653"/>
            <a:ext cx="5442332" cy="545151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204EAD7-2FB9-4236-8A2D-409B1C04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       </a:t>
            </a:r>
            <a:r>
              <a:rPr lang="en-US" sz="24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C</a:t>
            </a:r>
            <a:r>
              <a:rPr lang="en-US" sz="2400" dirty="0">
                <a:latin typeface="Century Gothic"/>
                <a:ea typeface="Segoe UI"/>
                <a:cs typeface="Segoe UI"/>
              </a:rPr>
              <a:t>​</a:t>
            </a:r>
          </a:p>
          <a:p>
            <a:r>
              <a:rPr lang="en-US" sz="24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O</a:t>
            </a:r>
            <a:r>
              <a:rPr lang="en-US" sz="2400" dirty="0">
                <a:solidFill>
                  <a:srgbClr val="000000"/>
                </a:solidFill>
                <a:latin typeface="Century Gothic"/>
                <a:ea typeface="Segoe UI"/>
                <a:cs typeface="Segoe UI"/>
              </a:rPr>
              <a:t>​</a:t>
            </a:r>
          </a:p>
          <a:p>
            <a:r>
              <a:rPr lang="en-US" sz="24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S</a:t>
            </a:r>
            <a:r>
              <a:rPr lang="en-US" sz="2400" dirty="0">
                <a:latin typeface="Century Gothic"/>
                <a:ea typeface="Segoe UI"/>
                <a:cs typeface="Segoe UI"/>
              </a:rPr>
              <a:t>​</a:t>
            </a:r>
            <a:endParaRPr lang="en-US" dirty="0"/>
          </a:p>
          <a:p>
            <a:r>
              <a:rPr lang="en-US" sz="24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T</a:t>
            </a:r>
            <a:r>
              <a:rPr lang="en-US" sz="2400" dirty="0">
                <a:latin typeface="Century Gothic"/>
                <a:ea typeface="Segoe UI"/>
                <a:cs typeface="Segoe UI"/>
              </a:rPr>
              <a:t>​</a:t>
            </a:r>
          </a:p>
          <a:p>
            <a:pPr rtl="0"/>
            <a:r>
              <a:rPr lang="en-US" dirty="0">
                <a:latin typeface="Century Gothic"/>
                <a:ea typeface="Segoe UI"/>
                <a:cs typeface="Segoe UI"/>
              </a:rPr>
              <a:t>​</a:t>
            </a:r>
          </a:p>
          <a:p>
            <a:r>
              <a:rPr lang="en-US" dirty="0">
                <a:latin typeface="Century Gothic"/>
                <a:ea typeface="Segoe UI"/>
                <a:cs typeface="Segoe UI"/>
              </a:rPr>
              <a:t>​                                           </a:t>
            </a:r>
            <a:r>
              <a:rPr lang="en-US" sz="2400" dirty="0">
                <a:solidFill>
                  <a:schemeClr val="bg1"/>
                </a:solidFill>
                <a:latin typeface="Century Gothic"/>
                <a:ea typeface="Segoe UI"/>
                <a:cs typeface="Segoe UI"/>
              </a:rPr>
              <a:t>ESTIMATION</a:t>
            </a:r>
          </a:p>
          <a:p>
            <a:r>
              <a:rPr lang="en-US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 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entury Gothic"/>
              <a:ea typeface=""/>
              <a:cs typeface="Segoe UI"/>
            </a:endParaRPr>
          </a:p>
        </p:txBody>
      </p:sp>
      <p:sp>
        <p:nvSpPr>
          <p:cNvPr id="3" name="Content Placeholder"/>
          <p:cNvSpPr txBox="1">
            <a:spLocks noGrp="1"/>
          </p:cNvSpPr>
          <p:nvPr>
            <p:ph idx="1"/>
          </p:nvPr>
        </p:nvSpPr>
        <p:spPr>
          <a:xfrm>
            <a:off x="5101995" y="1033784"/>
            <a:ext cx="6624251" cy="61004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 u="sng">
              <a:solidFill>
                <a:srgbClr val="50B9C1"/>
              </a:solidFill>
            </a:endParaRPr>
          </a:p>
          <a:p>
            <a:pPr marL="457200" lvl="0" indent="-457200">
              <a:buAutoNum type="arabicPeriod"/>
            </a:pPr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BD4AE65-7FBA-4DC2-99A1-4DDC1F37B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06288"/>
              </p:ext>
            </p:extLst>
          </p:nvPr>
        </p:nvGraphicFramePr>
        <p:xfrm>
          <a:off x="4718891" y="137711"/>
          <a:ext cx="3593593" cy="33273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8101">
                  <a:extLst>
                    <a:ext uri="{9D8B030D-6E8A-4147-A177-3AD203B41FA5}">
                      <a16:colId xmlns:a16="http://schemas.microsoft.com/office/drawing/2014/main" val="1619045249"/>
                    </a:ext>
                  </a:extLst>
                </a:gridCol>
                <a:gridCol w="848101">
                  <a:extLst>
                    <a:ext uri="{9D8B030D-6E8A-4147-A177-3AD203B41FA5}">
                      <a16:colId xmlns:a16="http://schemas.microsoft.com/office/drawing/2014/main" val="4043008180"/>
                    </a:ext>
                  </a:extLst>
                </a:gridCol>
                <a:gridCol w="1059492">
                  <a:extLst>
                    <a:ext uri="{9D8B030D-6E8A-4147-A177-3AD203B41FA5}">
                      <a16:colId xmlns:a16="http://schemas.microsoft.com/office/drawing/2014/main" val="2149521036"/>
                    </a:ext>
                  </a:extLst>
                </a:gridCol>
                <a:gridCol w="837899">
                  <a:extLst>
                    <a:ext uri="{9D8B030D-6E8A-4147-A177-3AD203B41FA5}">
                      <a16:colId xmlns:a16="http://schemas.microsoft.com/office/drawing/2014/main" val="1890075557"/>
                    </a:ext>
                  </a:extLst>
                </a:gridCol>
              </a:tblGrid>
              <a:tr h="360799">
                <a:tc>
                  <a:txBody>
                    <a:bodyPr/>
                    <a:lstStyle/>
                    <a:p>
                      <a:r>
                        <a:rPr lang="en-GB" sz="900" b="0" dirty="0"/>
                        <a:t>PRODUCT         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latin typeface="Calibri"/>
                        </a:rPr>
                        <a:t>PRODUCT    </a:t>
                      </a:r>
                      <a:endParaRPr lang="en-US" sz="900"/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latin typeface="Calibri"/>
                        </a:rPr>
                        <a:t> NAME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 PRODUCTION</a:t>
                      </a:r>
                    </a:p>
                    <a:p>
                      <a:pPr lvl="0">
                        <a:buNone/>
                      </a:pPr>
                      <a:r>
                        <a:rPr lang="en-GB" sz="900" dirty="0"/>
                        <a:t>         COST</a:t>
                      </a:r>
                    </a:p>
                    <a:p>
                      <a:pPr lvl="0">
                        <a:buNone/>
                      </a:pPr>
                      <a:r>
                        <a:rPr lang="en-GB" sz="900" dirty="0"/>
                        <a:t>        (in Rs)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1" i="0" u="none" strike="noStrike" noProof="0" dirty="0">
                          <a:latin typeface="Calibri"/>
                        </a:rPr>
                        <a:t>RESEARCH</a:t>
                      </a:r>
                      <a:r>
                        <a:rPr lang="en-GB" sz="900" dirty="0"/>
                        <a:t>     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GB" sz="900" dirty="0"/>
                        <a:t>     COST</a:t>
                      </a:r>
                    </a:p>
                    <a:p>
                      <a:pPr lvl="0">
                        <a:buNone/>
                      </a:pPr>
                      <a:r>
                        <a:rPr lang="en-GB" sz="900" dirty="0"/>
                        <a:t>    (</a:t>
                      </a:r>
                      <a:r>
                        <a:rPr lang="en-GB" sz="900" b="1" i="0" u="none" strike="noStrike" noProof="0" dirty="0">
                          <a:latin typeface="Calibri"/>
                        </a:rPr>
                        <a:t>in Rs)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055266"/>
                  </a:ext>
                </a:extLst>
              </a:tr>
              <a:tr h="355571">
                <a:tc>
                  <a:txBody>
                    <a:bodyPr/>
                    <a:lstStyle/>
                    <a:p>
                      <a:r>
                        <a:rPr lang="en-GB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Servo motor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50-100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220-400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5783"/>
                  </a:ext>
                </a:extLst>
              </a:tr>
              <a:tr h="360799">
                <a:tc>
                  <a:txBody>
                    <a:bodyPr/>
                    <a:lstStyle/>
                    <a:p>
                      <a:r>
                        <a:rPr lang="en-GB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Stepper motor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150-300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500-600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848663"/>
                  </a:ext>
                </a:extLst>
              </a:tr>
              <a:tr h="360799">
                <a:tc>
                  <a:txBody>
                    <a:bodyPr/>
                    <a:lstStyle/>
                    <a:p>
                      <a:r>
                        <a:rPr lang="en-GB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HC-05 Bluetooth Module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100-150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400-500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40592"/>
                  </a:ext>
                </a:extLst>
              </a:tr>
              <a:tr h="360799">
                <a:tc>
                  <a:txBody>
                    <a:bodyPr/>
                    <a:lstStyle/>
                    <a:p>
                      <a:r>
                        <a:rPr lang="en-GB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L239 CNC shield for Arduino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863180"/>
                  </a:ext>
                </a:extLst>
              </a:tr>
              <a:tr h="355571">
                <a:tc>
                  <a:txBody>
                    <a:bodyPr/>
                    <a:lstStyle/>
                    <a:p>
                      <a:r>
                        <a:rPr lang="en-GB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Arduino 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UNO R3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200-300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500-800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60696"/>
                  </a:ext>
                </a:extLst>
              </a:tr>
              <a:tr h="355571">
                <a:tc>
                  <a:txBody>
                    <a:bodyPr/>
                    <a:lstStyle/>
                    <a:p>
                      <a:r>
                        <a:rPr lang="en-GB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Radial 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bearings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150-200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400-500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090188"/>
                  </a:ext>
                </a:extLst>
              </a:tr>
              <a:tr h="355571">
                <a:tc>
                  <a:txBody>
                    <a:bodyPr/>
                    <a:lstStyle/>
                    <a:p>
                      <a:r>
                        <a:rPr lang="en-GB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Smooth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rods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100-250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400-600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708164"/>
                  </a:ext>
                </a:extLst>
              </a:tr>
            </a:tbl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B1E4A52-BE14-4FB0-B3EC-1C5FD0CE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E3AA2F-6B53-4089-8977-89245252F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751390"/>
              </p:ext>
            </p:extLst>
          </p:nvPr>
        </p:nvGraphicFramePr>
        <p:xfrm>
          <a:off x="8253822" y="3812708"/>
          <a:ext cx="3645283" cy="2911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0300">
                  <a:extLst>
                    <a:ext uri="{9D8B030D-6E8A-4147-A177-3AD203B41FA5}">
                      <a16:colId xmlns:a16="http://schemas.microsoft.com/office/drawing/2014/main" val="1619045249"/>
                    </a:ext>
                  </a:extLst>
                </a:gridCol>
                <a:gridCol w="860300">
                  <a:extLst>
                    <a:ext uri="{9D8B030D-6E8A-4147-A177-3AD203B41FA5}">
                      <a16:colId xmlns:a16="http://schemas.microsoft.com/office/drawing/2014/main" val="4043008180"/>
                    </a:ext>
                  </a:extLst>
                </a:gridCol>
                <a:gridCol w="1074732">
                  <a:extLst>
                    <a:ext uri="{9D8B030D-6E8A-4147-A177-3AD203B41FA5}">
                      <a16:colId xmlns:a16="http://schemas.microsoft.com/office/drawing/2014/main" val="2149521036"/>
                    </a:ext>
                  </a:extLst>
                </a:gridCol>
                <a:gridCol w="849951">
                  <a:extLst>
                    <a:ext uri="{9D8B030D-6E8A-4147-A177-3AD203B41FA5}">
                      <a16:colId xmlns:a16="http://schemas.microsoft.com/office/drawing/2014/main" val="1890075557"/>
                    </a:ext>
                  </a:extLst>
                </a:gridCol>
              </a:tblGrid>
              <a:tr h="352328">
                <a:tc>
                  <a:txBody>
                    <a:bodyPr/>
                    <a:lstStyle/>
                    <a:p>
                      <a:r>
                        <a:rPr lang="en-GB" sz="900" b="0" dirty="0"/>
                        <a:t>PRODUCT         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latin typeface="Calibri"/>
                        </a:rPr>
                        <a:t>PRODUCT    </a:t>
                      </a:r>
                      <a:endParaRPr lang="en-US" sz="900"/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latin typeface="Calibri"/>
                        </a:rPr>
                        <a:t> NAME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 PRODUCTION</a:t>
                      </a:r>
                    </a:p>
                    <a:p>
                      <a:pPr lvl="0">
                        <a:buNone/>
                      </a:pPr>
                      <a:r>
                        <a:rPr lang="en-GB" sz="900" dirty="0"/>
                        <a:t>         COST</a:t>
                      </a:r>
                    </a:p>
                    <a:p>
                      <a:pPr lvl="0">
                        <a:buNone/>
                      </a:pPr>
                      <a:r>
                        <a:rPr lang="en-GB" sz="900" b="1" i="0" u="none" strike="noStrike" noProof="0" dirty="0">
                          <a:latin typeface="Calibri"/>
                        </a:rPr>
                        <a:t>        (in Rs)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1" i="0" u="none" strike="noStrike" noProof="0" dirty="0">
                          <a:latin typeface="Calibri"/>
                        </a:rPr>
                        <a:t>RESEARCH</a:t>
                      </a:r>
                      <a:r>
                        <a:rPr lang="en-GB" sz="900" dirty="0"/>
                        <a:t> 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GB" sz="900" dirty="0"/>
                        <a:t>   COST</a:t>
                      </a:r>
                    </a:p>
                    <a:p>
                      <a:pPr lvl="0">
                        <a:buNone/>
                      </a:pPr>
                      <a:r>
                        <a:rPr lang="en-GB" sz="900" b="1" i="0" u="none" strike="noStrike" noProof="0" dirty="0">
                          <a:latin typeface="Calibri"/>
                        </a:rPr>
                        <a:t>   (in Rs)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055266"/>
                  </a:ext>
                </a:extLst>
              </a:tr>
              <a:tr h="352328">
                <a:tc>
                  <a:txBody>
                    <a:bodyPr/>
                    <a:lstStyle/>
                    <a:p>
                      <a:r>
                        <a:rPr lang="en-GB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</a:rPr>
                        <a:t>Thread rods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250-400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5783"/>
                  </a:ext>
                </a:extLst>
              </a:tr>
              <a:tr h="606212">
                <a:tc>
                  <a:txBody>
                    <a:bodyPr/>
                    <a:lstStyle/>
                    <a:p>
                      <a:r>
                        <a:rPr lang="en-GB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</a:rPr>
                        <a:t>Linear motion ball 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</a:rPr>
                        <a:t>bearing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600-700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848663"/>
                  </a:ext>
                </a:extLst>
              </a:tr>
              <a:tr h="352328">
                <a:tc>
                  <a:txBody>
                    <a:bodyPr/>
                    <a:lstStyle/>
                    <a:p>
                      <a:r>
                        <a:rPr lang="en-GB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Coupling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100-150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40592"/>
                  </a:ext>
                </a:extLst>
              </a:tr>
              <a:tr h="352328">
                <a:tc>
                  <a:txBody>
                    <a:bodyPr/>
                    <a:lstStyle/>
                    <a:p>
                      <a:r>
                        <a:rPr lang="en-GB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Jumper wires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100-150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863180"/>
                  </a:ext>
                </a:extLst>
              </a:tr>
              <a:tr h="352328">
                <a:tc>
                  <a:txBody>
                    <a:bodyPr/>
                    <a:lstStyle/>
                    <a:p>
                      <a:r>
                        <a:rPr lang="en-GB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Power switch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090188"/>
                  </a:ext>
                </a:extLst>
              </a:tr>
              <a:tr h="352328">
                <a:tc>
                  <a:txBody>
                    <a:bodyPr/>
                    <a:lstStyle/>
                    <a:p>
                      <a:r>
                        <a:rPr lang="en-GB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sng" strike="noStrike" noProof="0" dirty="0">
                          <a:solidFill>
                            <a:schemeClr val="tx1"/>
                          </a:solidFill>
                          <a:latin typeface="Century Gothic"/>
                        </a:rPr>
                        <a:t>Power source</a:t>
                      </a:r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708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448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    </a:t>
            </a:r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Century Gothic"/>
              <a:ea typeface=""/>
              <a:cs typeface="Segoe UI"/>
            </a:endParaRPr>
          </a:p>
        </p:txBody>
      </p:sp>
      <p:sp>
        <p:nvSpPr>
          <p:cNvPr id="3" name="Content Placeholder"/>
          <p:cNvSpPr txBox="1">
            <a:spLocks noGrp="1"/>
          </p:cNvSpPr>
          <p:nvPr>
            <p:ph idx="1"/>
          </p:nvPr>
        </p:nvSpPr>
        <p:spPr>
          <a:xfrm>
            <a:off x="4927561" y="1125591"/>
            <a:ext cx="6624251" cy="61004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 u="sng">
              <a:solidFill>
                <a:srgbClr val="50B9C1"/>
              </a:solidFill>
            </a:endParaRPr>
          </a:p>
          <a:p>
            <a:pPr marL="457200" lvl="0" indent="-457200">
              <a:buAutoNum type="arabicPeriod"/>
            </a:pPr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1A01B19-3A21-4EFB-AA17-C93C7230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BBCF48D-EE84-4EEF-A443-9C1AA7803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72" t="12662" r="27273" b="70"/>
          <a:stretch/>
        </p:blipFill>
        <p:spPr>
          <a:xfrm>
            <a:off x="9085498" y="1191986"/>
            <a:ext cx="1798347" cy="2529804"/>
          </a:xfrm>
          <a:prstGeom prst="rect">
            <a:avLst/>
          </a:prstGeom>
        </p:spPr>
      </p:pic>
      <p:pic>
        <p:nvPicPr>
          <p:cNvPr id="6" name="Picture 6" descr="Engineering drawing&#10;&#10;Description automatically generated">
            <a:extLst>
              <a:ext uri="{FF2B5EF4-FFF2-40B4-BE49-F238E27FC236}">
                <a16:creationId xmlns:a16="http://schemas.microsoft.com/office/drawing/2014/main" id="{884EA84F-9F87-4D89-B106-92ADCF8A0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34" t="16667" r="12780" b="2667"/>
          <a:stretch/>
        </p:blipFill>
        <p:spPr>
          <a:xfrm>
            <a:off x="4880475" y="1123515"/>
            <a:ext cx="3037570" cy="2416348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29F31A30-AABC-4DA5-95F7-A1188C5D800A}"/>
              </a:ext>
            </a:extLst>
          </p:cNvPr>
          <p:cNvSpPr txBox="1"/>
          <p:nvPr/>
        </p:nvSpPr>
        <p:spPr>
          <a:xfrm>
            <a:off x="3928152" y="1841587"/>
            <a:ext cx="725155" cy="3176272"/>
          </a:xfrm>
          <a:prstGeom prst="rect">
            <a:avLst/>
          </a:prstGeom>
          <a:noFill/>
          <a:ln cap="flat">
            <a:noFill/>
          </a:ln>
        </p:spPr>
        <p:txBody>
          <a:bodyPr vert="wordArtVert" wrap="square" lIns="91440" tIns="45720" rIns="91440" bIns="45720" anchor="b" anchorCtr="0" compatLnSpc="1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50" baseline="0" dirty="0">
                <a:solidFill>
                  <a:srgbClr val="FFFFFF"/>
                </a:solidFill>
                <a:uFillTx/>
                <a:latin typeface="Century Gothic"/>
                <a:ea typeface=""/>
                <a:cs typeface=""/>
              </a:rPr>
              <a:t>ANALYSIS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F30CAF2-9C2B-45A5-8227-453F05503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703" y="4787402"/>
            <a:ext cx="3339946" cy="188273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82BDB474-2B6D-417E-8738-ED090554ED9F}"/>
              </a:ext>
            </a:extLst>
          </p:cNvPr>
          <p:cNvSpPr/>
          <p:nvPr/>
        </p:nvSpPr>
        <p:spPr>
          <a:xfrm>
            <a:off x="8190752" y="3716140"/>
            <a:ext cx="486578" cy="98233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F0212265-E360-417D-A4C7-B134F912687A}"/>
              </a:ext>
            </a:extLst>
          </p:cNvPr>
          <p:cNvSpPr/>
          <p:nvPr/>
        </p:nvSpPr>
        <p:spPr>
          <a:xfrm>
            <a:off x="8026935" y="1715189"/>
            <a:ext cx="807904" cy="817085"/>
          </a:xfrm>
          <a:prstGeom prst="math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59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Move="1" noResize="1"/>
          </p:cNvSpPr>
          <p:nvPr/>
        </p:nvSpPr>
        <p:spPr>
          <a:xfrm>
            <a:off x="0" y="0"/>
            <a:ext cx="4653308" cy="6858000"/>
          </a:xfrm>
          <a:prstGeom prst="rect">
            <a:avLst/>
          </a:prstGeom>
          <a:solidFill>
            <a:srgbClr val="B0151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    </a:t>
            </a:r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C</a:t>
            </a:r>
            <a:r>
              <a:rPr lang="en-US" sz="2000" dirty="0">
                <a:latin typeface="Century Gothic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 O</a:t>
            </a:r>
            <a:r>
              <a:rPr lang="en-US" sz="2000" dirty="0">
                <a:latin typeface="Century Gothic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 N</a:t>
            </a:r>
            <a:r>
              <a:rPr lang="en-US" sz="2000" dirty="0">
                <a:latin typeface="Century Gothic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C</a:t>
            </a:r>
            <a:r>
              <a:rPr lang="en-US" sz="2000" dirty="0">
                <a:latin typeface="Century Gothic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 L </a:t>
            </a:r>
            <a:r>
              <a:rPr lang="en-US" sz="2000" dirty="0">
                <a:latin typeface="Century Gothic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 U </a:t>
            </a:r>
            <a:r>
              <a:rPr lang="en-US" sz="2000" dirty="0">
                <a:latin typeface="Century Gothic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 S</a:t>
            </a:r>
            <a:r>
              <a:rPr lang="en-US" sz="2000" dirty="0">
                <a:latin typeface="Century Gothic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 I</a:t>
            </a:r>
            <a:r>
              <a:rPr lang="en-US" sz="2000" dirty="0">
                <a:latin typeface="Century Gothic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O</a:t>
            </a:r>
            <a:r>
              <a:rPr lang="en-US" sz="2000" dirty="0">
                <a:latin typeface="Century Gothic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Century Gothic"/>
                <a:ea typeface="Segoe UI"/>
                <a:cs typeface="Segoe UI"/>
              </a:rPr>
              <a:t>                                                          N</a:t>
            </a:r>
            <a:endParaRPr lang="en-US" sz="2000" b="0" i="0" u="none" strike="noStrike" kern="1200" cap="none" spc="0" baseline="0" dirty="0">
              <a:solidFill>
                <a:srgbClr val="EA6312"/>
              </a:solidFill>
              <a:uFillTx/>
              <a:latin typeface="Century Gothic"/>
              <a:ea typeface=""/>
              <a:cs typeface=""/>
            </a:endParaRPr>
          </a:p>
        </p:txBody>
      </p:sp>
      <p:sp>
        <p:nvSpPr>
          <p:cNvPr id="3" name="Content Placeholder"/>
          <p:cNvSpPr txBox="1">
            <a:spLocks noGrp="1"/>
          </p:cNvSpPr>
          <p:nvPr>
            <p:ph idx="1"/>
          </p:nvPr>
        </p:nvSpPr>
        <p:spPr>
          <a:xfrm>
            <a:off x="5101995" y="1033784"/>
            <a:ext cx="6624251" cy="61004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 u="sng">
              <a:solidFill>
                <a:srgbClr val="50B9C1"/>
              </a:solidFill>
            </a:endParaRPr>
          </a:p>
          <a:p>
            <a:pPr marL="457200" lvl="0" indent="-457200">
              <a:buAutoNum type="arabicPeriod"/>
            </a:pPr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  <a:p>
            <a:pPr lvl="0"/>
            <a:endParaRPr lang="en-US">
              <a:solidFill>
                <a:srgbClr val="50B9C1"/>
              </a:solidFill>
            </a:endParaRPr>
          </a:p>
          <a:p>
            <a:pPr lvl="0"/>
            <a:endParaRPr lang="en-US" u="sng">
              <a:solidFill>
                <a:srgbClr val="50B9C1"/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1A01B19-3A21-4EFB-AA17-C93C7230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696BD46C-C720-459A-828F-35CA47490ECF}"/>
              </a:ext>
            </a:extLst>
          </p:cNvPr>
          <p:cNvSpPr txBox="1"/>
          <p:nvPr/>
        </p:nvSpPr>
        <p:spPr>
          <a:xfrm>
            <a:off x="5146713" y="85013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Century Gothic"/>
              </a:rPr>
              <a:t>Predicted model</a:t>
            </a:r>
            <a:endParaRPr lang="en-GB" dirty="0"/>
          </a:p>
        </p:txBody>
      </p:sp>
      <p:pic>
        <p:nvPicPr>
          <p:cNvPr id="6" name="Picture 6" descr="A picture containing furniture, table, worktable, dining table&#10;&#10;Description automatically generated">
            <a:extLst>
              <a:ext uri="{FF2B5EF4-FFF2-40B4-BE49-F238E27FC236}">
                <a16:creationId xmlns:a16="http://schemas.microsoft.com/office/drawing/2014/main" id="{AA8CECEE-6ED8-405A-ABC7-B5F5D943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220" y="1327221"/>
            <a:ext cx="6764356" cy="50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Faculty guide details.</a:t>
            </a:r>
            <a:endParaRPr lang="en-US" dirty="0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357C8CB-A3FB-474A-BDCB-AC3C94F36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453285"/>
              </p:ext>
            </p:extLst>
          </p:nvPr>
        </p:nvGraphicFramePr>
        <p:xfrm>
          <a:off x="4694543" y="1033986"/>
          <a:ext cx="5590411" cy="51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4" descr="Logo&#10;&#10;Description automatically generated">
            <a:extLst>
              <a:ext uri="{FF2B5EF4-FFF2-40B4-BE49-F238E27FC236}">
                <a16:creationId xmlns:a16="http://schemas.microsoft.com/office/drawing/2014/main" id="{1CD47CA7-5173-4C1B-84ED-42CA421A9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3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 txBox="1">
            <a:spLocks noGrp="1"/>
          </p:cNvSpPr>
          <p:nvPr>
            <p:ph type="ctrTitle"/>
          </p:nvPr>
        </p:nvSpPr>
        <p:spPr>
          <a:xfrm>
            <a:off x="4739746" y="768333"/>
            <a:ext cx="6479630" cy="28664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 sz="6500"/>
              <a:t>Team member details</a:t>
            </a:r>
          </a:p>
        </p:txBody>
      </p:sp>
      <p:pic>
        <p:nvPicPr>
          <p:cNvPr id="3" name="Picture 4" descr="Large skydiving group mid-air"/>
          <p:cNvPicPr>
            <a:picLocks noChangeAspect="1"/>
          </p:cNvPicPr>
          <p:nvPr/>
        </p:nvPicPr>
        <p:blipFill>
          <a:blip r:embed="rId2"/>
          <a:srcRect l="30575" r="28897" b="3"/>
          <a:stretch>
            <a:fillRect/>
          </a:stretch>
        </p:blipFill>
        <p:spPr>
          <a:xfrm>
            <a:off x="18" y="0"/>
            <a:ext cx="4173349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2F35C4BE-C5D2-4D17-9F4C-B78F575C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4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US"/>
              <a:t>TEAM MEMBER 1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357C8CB-A3FB-474A-BDCB-AC3C94F36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331868"/>
              </p:ext>
            </p:extLst>
          </p:nvPr>
        </p:nvGraphicFramePr>
        <p:xfrm>
          <a:off x="4700415" y="1033986"/>
          <a:ext cx="5714236" cy="4997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4" descr="Logo&#10;&#10;Description automatically generated">
            <a:extLst>
              <a:ext uri="{FF2B5EF4-FFF2-40B4-BE49-F238E27FC236}">
                <a16:creationId xmlns:a16="http://schemas.microsoft.com/office/drawing/2014/main" id="{28924C63-37D4-41B4-9653-4E9A863EA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2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US"/>
              <a:t>TEAM MEMBER 2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357C8CB-A3FB-474A-BDCB-AC3C94F36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949038"/>
              </p:ext>
            </p:extLst>
          </p:nvPr>
        </p:nvGraphicFramePr>
        <p:xfrm>
          <a:off x="4694543" y="1033986"/>
          <a:ext cx="5590411" cy="51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4" descr="Logo&#10;&#10;Description automatically generated">
            <a:extLst>
              <a:ext uri="{FF2B5EF4-FFF2-40B4-BE49-F238E27FC236}">
                <a16:creationId xmlns:a16="http://schemas.microsoft.com/office/drawing/2014/main" id="{78A5C4E3-F375-455B-A65F-B1509789D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0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US"/>
              <a:t>TEAM MEMBER 3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357C8CB-A3FB-474A-BDCB-AC3C94F36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243464"/>
              </p:ext>
            </p:extLst>
          </p:nvPr>
        </p:nvGraphicFramePr>
        <p:xfrm>
          <a:off x="4696762" y="1042206"/>
          <a:ext cx="5580886" cy="508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4" descr="Logo&#10;&#10;Description automatically generated">
            <a:extLst>
              <a:ext uri="{FF2B5EF4-FFF2-40B4-BE49-F238E27FC236}">
                <a16:creationId xmlns:a16="http://schemas.microsoft.com/office/drawing/2014/main" id="{BA6E49DC-8A47-4033-9989-5A5AAFB45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1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US" dirty="0"/>
              <a:t>TEAM MEMBER 4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357C8CB-A3FB-474A-BDCB-AC3C94F36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702950"/>
              </p:ext>
            </p:extLst>
          </p:nvPr>
        </p:nvGraphicFramePr>
        <p:xfrm>
          <a:off x="4696762" y="1042206"/>
          <a:ext cx="5415633" cy="508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4" descr="Logo&#10;&#10;Description automatically generated">
            <a:extLst>
              <a:ext uri="{FF2B5EF4-FFF2-40B4-BE49-F238E27FC236}">
                <a16:creationId xmlns:a16="http://schemas.microsoft.com/office/drawing/2014/main" id="{D9BD5727-A95A-4116-A211-A6F68C417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0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US" dirty="0"/>
              <a:t>TEAM MEMBER 5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1357C8CB-A3FB-474A-BDCB-AC3C94F36A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96762" y="1042206"/>
          <a:ext cx="5415633" cy="508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4" descr="Logo&#10;&#10;Description automatically generated">
            <a:extLst>
              <a:ext uri="{FF2B5EF4-FFF2-40B4-BE49-F238E27FC236}">
                <a16:creationId xmlns:a16="http://schemas.microsoft.com/office/drawing/2014/main" id="{D9BD5727-A95A-4116-A211-A6F68C417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9436" y="37535"/>
            <a:ext cx="796888" cy="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8874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1C2F32"/>
      </a:dk2>
      <a:lt2>
        <a:srgbClr val="F0F3F0"/>
      </a:lt2>
      <a:accent1>
        <a:srgbClr val="C34DBC"/>
      </a:accent1>
      <a:accent2>
        <a:srgbClr val="873BB1"/>
      </a:accent2>
      <a:accent3>
        <a:srgbClr val="674DC3"/>
      </a:accent3>
      <a:accent4>
        <a:srgbClr val="3E54B3"/>
      </a:accent4>
      <a:accent5>
        <a:srgbClr val="4D95C3"/>
      </a:accent5>
      <a:accent6>
        <a:srgbClr val="3BB1AE"/>
      </a:accent6>
      <a:hlink>
        <a:srgbClr val="3F78B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office theme</vt:lpstr>
      <vt:lpstr>Ion</vt:lpstr>
      <vt:lpstr>Ion</vt:lpstr>
      <vt:lpstr>3DFloatVTI</vt:lpstr>
      <vt:lpstr>TOYS FOR AUTISTIC KIDS</vt:lpstr>
      <vt:lpstr>College Name</vt:lpstr>
      <vt:lpstr>Faculty guide details.</vt:lpstr>
      <vt:lpstr>Team member details</vt:lpstr>
      <vt:lpstr>TEAM MEMBER 1</vt:lpstr>
      <vt:lpstr>TEAM MEMBER 2</vt:lpstr>
      <vt:lpstr>TEAM MEMBER 3</vt:lpstr>
      <vt:lpstr>TEAM MEMBER 4</vt:lpstr>
      <vt:lpstr>TEAM MEMBER 5</vt:lpstr>
      <vt:lpstr>TEAM MEMBER 6</vt:lpstr>
      <vt:lpstr>PowerPoint Presentation</vt:lpstr>
      <vt:lpstr>P R O B L E M 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512</cp:revision>
  <dcterms:created xsi:type="dcterms:W3CDTF">2021-11-13T05:13:01Z</dcterms:created>
  <dcterms:modified xsi:type="dcterms:W3CDTF">2022-01-16T04:35:07Z</dcterms:modified>
</cp:coreProperties>
</file>